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63" r:id="rId5"/>
    <p:sldId id="257" r:id="rId6"/>
    <p:sldId id="258" r:id="rId7"/>
    <p:sldId id="260" r:id="rId8"/>
    <p:sldId id="259" r:id="rId9"/>
    <p:sldId id="265" r:id="rId10"/>
    <p:sldId id="264" r:id="rId11"/>
    <p:sldId id="266" r:id="rId12"/>
    <p:sldId id="267" r:id="rId13"/>
    <p:sldId id="291" r:id="rId14"/>
    <p:sldId id="268" r:id="rId15"/>
    <p:sldId id="288" r:id="rId16"/>
    <p:sldId id="269" r:id="rId17"/>
    <p:sldId id="287" r:id="rId18"/>
    <p:sldId id="270" r:id="rId19"/>
    <p:sldId id="271" r:id="rId20"/>
    <p:sldId id="290" r:id="rId21"/>
    <p:sldId id="282" r:id="rId22"/>
    <p:sldId id="273" r:id="rId23"/>
    <p:sldId id="276" r:id="rId24"/>
    <p:sldId id="285" r:id="rId25"/>
    <p:sldId id="274" r:id="rId26"/>
    <p:sldId id="275" r:id="rId27"/>
    <p:sldId id="278" r:id="rId28"/>
    <p:sldId id="279" r:id="rId29"/>
    <p:sldId id="281" r:id="rId30"/>
    <p:sldId id="284" r:id="rId31"/>
    <p:sldId id="280" r:id="rId32"/>
    <p:sldId id="286" r:id="rId33"/>
    <p:sldId id="262" r:id="rId3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>
          <p15:clr>
            <a:srgbClr val="A4A3A4"/>
          </p15:clr>
        </p15:guide>
        <p15:guide id="2" orient="horz" pos="482">
          <p15:clr>
            <a:srgbClr val="A4A3A4"/>
          </p15:clr>
        </p15:guide>
        <p15:guide id="3" pos="2880">
          <p15:clr>
            <a:srgbClr val="A4A3A4"/>
          </p15:clr>
        </p15:guide>
        <p15:guide id="4" pos="158">
          <p15:clr>
            <a:srgbClr val="A4A3A4"/>
          </p15:clr>
        </p15:guide>
        <p15:guide id="5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D100FF-C269-4699-B5A6-88E01E6041CB}" v="11" dt="2021-03-16T05:07:03.7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212" y="68"/>
      </p:cViewPr>
      <p:guideLst>
        <p:guide orient="horz" pos="4020"/>
        <p:guide orient="horz" pos="482"/>
        <p:guide pos="2880"/>
        <p:guide pos="158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이준" userId="02c3dd30-deb6-40f5-b12d-22be9fc802af" providerId="ADAL" clId="{B8236A71-DA59-47A9-AAAB-BC872C4DD65D}"/>
    <pc:docChg chg="undo custSel addSld modSld">
      <pc:chgData name="서이준" userId="02c3dd30-deb6-40f5-b12d-22be9fc802af" providerId="ADAL" clId="{B8236A71-DA59-47A9-AAAB-BC872C4DD65D}" dt="2021-01-29T09:15:09.765" v="1485" actId="20577"/>
      <pc:docMkLst>
        <pc:docMk/>
      </pc:docMkLst>
      <pc:sldChg chg="addSp modSp mod">
        <pc:chgData name="서이준" userId="02c3dd30-deb6-40f5-b12d-22be9fc802af" providerId="ADAL" clId="{B8236A71-DA59-47A9-AAAB-BC872C4DD65D}" dt="2021-01-29T09:14:39.964" v="1471" actId="1076"/>
        <pc:sldMkLst>
          <pc:docMk/>
          <pc:sldMk cId="1236644138" sldId="257"/>
        </pc:sldMkLst>
        <pc:spChg chg="mod">
          <ac:chgData name="서이준" userId="02c3dd30-deb6-40f5-b12d-22be9fc802af" providerId="ADAL" clId="{B8236A71-DA59-47A9-AAAB-BC872C4DD65D}" dt="2021-01-29T08:44:05.746" v="462" actId="20577"/>
          <ac:spMkLst>
            <pc:docMk/>
            <pc:sldMk cId="1236644138" sldId="257"/>
            <ac:spMk id="2" creationId="{00000000-0000-0000-0000-000000000000}"/>
          </ac:spMkLst>
        </pc:spChg>
        <pc:spChg chg="mod">
          <ac:chgData name="서이준" userId="02c3dd30-deb6-40f5-b12d-22be9fc802af" providerId="ADAL" clId="{B8236A71-DA59-47A9-AAAB-BC872C4DD65D}" dt="2021-01-29T09:14:39.964" v="1471" actId="1076"/>
          <ac:spMkLst>
            <pc:docMk/>
            <pc:sldMk cId="1236644138" sldId="257"/>
            <ac:spMk id="3" creationId="{00000000-0000-0000-0000-000000000000}"/>
          </ac:spMkLst>
        </pc:spChg>
        <pc:spChg chg="add mod">
          <ac:chgData name="서이준" userId="02c3dd30-deb6-40f5-b12d-22be9fc802af" providerId="ADAL" clId="{B8236A71-DA59-47A9-AAAB-BC872C4DD65D}" dt="2021-01-29T09:14:36.287" v="1470" actId="1076"/>
          <ac:spMkLst>
            <pc:docMk/>
            <pc:sldMk cId="1236644138" sldId="257"/>
            <ac:spMk id="4" creationId="{C5A97086-3F95-403F-B45F-4E3CB533D997}"/>
          </ac:spMkLst>
        </pc:spChg>
      </pc:sldChg>
      <pc:sldChg chg="modSp mod">
        <pc:chgData name="서이준" userId="02c3dd30-deb6-40f5-b12d-22be9fc802af" providerId="ADAL" clId="{B8236A71-DA59-47A9-AAAB-BC872C4DD65D}" dt="2021-01-29T08:45:42.891" v="495" actId="20577"/>
        <pc:sldMkLst>
          <pc:docMk/>
          <pc:sldMk cId="3693115411" sldId="258"/>
        </pc:sldMkLst>
        <pc:spChg chg="mod">
          <ac:chgData name="서이준" userId="02c3dd30-deb6-40f5-b12d-22be9fc802af" providerId="ADAL" clId="{B8236A71-DA59-47A9-AAAB-BC872C4DD65D}" dt="2021-01-29T08:45:42.891" v="495" actId="20577"/>
          <ac:spMkLst>
            <pc:docMk/>
            <pc:sldMk cId="3693115411" sldId="258"/>
            <ac:spMk id="6" creationId="{00000000-0000-0000-0000-000000000000}"/>
          </ac:spMkLst>
        </pc:spChg>
      </pc:sldChg>
      <pc:sldChg chg="addSp delSp modSp mod">
        <pc:chgData name="서이준" userId="02c3dd30-deb6-40f5-b12d-22be9fc802af" providerId="ADAL" clId="{B8236A71-DA59-47A9-AAAB-BC872C4DD65D}" dt="2021-01-29T09:12:12.916" v="1444" actId="1076"/>
        <pc:sldMkLst>
          <pc:docMk/>
          <pc:sldMk cId="1396349012" sldId="259"/>
        </pc:sldMkLst>
        <pc:spChg chg="add mod">
          <ac:chgData name="서이준" userId="02c3dd30-deb6-40f5-b12d-22be9fc802af" providerId="ADAL" clId="{B8236A71-DA59-47A9-AAAB-BC872C4DD65D}" dt="2021-01-29T08:53:48.320" v="742" actId="113"/>
          <ac:spMkLst>
            <pc:docMk/>
            <pc:sldMk cId="1396349012" sldId="259"/>
            <ac:spMk id="2" creationId="{509A8E01-C8E5-4BC4-999D-06BD6E6AE07D}"/>
          </ac:spMkLst>
        </pc:spChg>
        <pc:spChg chg="add del mod">
          <ac:chgData name="서이준" userId="02c3dd30-deb6-40f5-b12d-22be9fc802af" providerId="ADAL" clId="{B8236A71-DA59-47A9-AAAB-BC872C4DD65D}" dt="2021-01-29T08:54:03.161" v="744" actId="478"/>
          <ac:spMkLst>
            <pc:docMk/>
            <pc:sldMk cId="1396349012" sldId="259"/>
            <ac:spMk id="3" creationId="{C5324B3A-E5B8-477D-90CD-52DDF1FF4945}"/>
          </ac:spMkLst>
        </pc:spChg>
        <pc:spChg chg="mod">
          <ac:chgData name="서이준" userId="02c3dd30-deb6-40f5-b12d-22be9fc802af" providerId="ADAL" clId="{B8236A71-DA59-47A9-AAAB-BC872C4DD65D}" dt="2021-01-29T08:53:04.881" v="672"/>
          <ac:spMkLst>
            <pc:docMk/>
            <pc:sldMk cId="1396349012" sldId="259"/>
            <ac:spMk id="4" creationId="{00000000-0000-0000-0000-000000000000}"/>
          </ac:spMkLst>
        </pc:spChg>
        <pc:spChg chg="del">
          <ac:chgData name="서이준" userId="02c3dd30-deb6-40f5-b12d-22be9fc802af" providerId="ADAL" clId="{B8236A71-DA59-47A9-AAAB-BC872C4DD65D}" dt="2021-01-29T08:53:11.368" v="673" actId="478"/>
          <ac:spMkLst>
            <pc:docMk/>
            <pc:sldMk cId="1396349012" sldId="259"/>
            <ac:spMk id="5" creationId="{00000000-0000-0000-0000-000000000000}"/>
          </ac:spMkLst>
        </pc:spChg>
        <pc:spChg chg="add del mod">
          <ac:chgData name="서이준" userId="02c3dd30-deb6-40f5-b12d-22be9fc802af" providerId="ADAL" clId="{B8236A71-DA59-47A9-AAAB-BC872C4DD65D}" dt="2021-01-29T09:05:40.744" v="1084" actId="478"/>
          <ac:spMkLst>
            <pc:docMk/>
            <pc:sldMk cId="1396349012" sldId="259"/>
            <ac:spMk id="8" creationId="{15DCC6AC-354E-4C0E-A0B9-F6738B69E52D}"/>
          </ac:spMkLst>
        </pc:spChg>
        <pc:spChg chg="add del mod">
          <ac:chgData name="서이준" userId="02c3dd30-deb6-40f5-b12d-22be9fc802af" providerId="ADAL" clId="{B8236A71-DA59-47A9-AAAB-BC872C4DD65D}" dt="2021-01-29T09:05:39.327" v="1083" actId="478"/>
          <ac:spMkLst>
            <pc:docMk/>
            <pc:sldMk cId="1396349012" sldId="259"/>
            <ac:spMk id="9" creationId="{B67993A6-1A76-4809-BAD1-83CE907C548B}"/>
          </ac:spMkLst>
        </pc:spChg>
        <pc:spChg chg="add mod">
          <ac:chgData name="서이준" userId="02c3dd30-deb6-40f5-b12d-22be9fc802af" providerId="ADAL" clId="{B8236A71-DA59-47A9-AAAB-BC872C4DD65D}" dt="2021-01-29T09:12:12.916" v="1444" actId="1076"/>
          <ac:spMkLst>
            <pc:docMk/>
            <pc:sldMk cId="1396349012" sldId="259"/>
            <ac:spMk id="10" creationId="{D02C0949-EB24-42CD-9CAE-8099BB423B2B}"/>
          </ac:spMkLst>
        </pc:spChg>
        <pc:spChg chg="add mod">
          <ac:chgData name="서이준" userId="02c3dd30-deb6-40f5-b12d-22be9fc802af" providerId="ADAL" clId="{B8236A71-DA59-47A9-AAAB-BC872C4DD65D}" dt="2021-01-29T09:12:02.993" v="1442" actId="1076"/>
          <ac:spMkLst>
            <pc:docMk/>
            <pc:sldMk cId="1396349012" sldId="259"/>
            <ac:spMk id="11" creationId="{916B8F5C-982E-4605-BC14-F57A8C16FEB9}"/>
          </ac:spMkLst>
        </pc:spChg>
        <pc:picChg chg="add mod">
          <ac:chgData name="서이준" userId="02c3dd30-deb6-40f5-b12d-22be9fc802af" providerId="ADAL" clId="{B8236A71-DA59-47A9-AAAB-BC872C4DD65D}" dt="2021-01-29T08:54:43.150" v="748" actId="1076"/>
          <ac:picMkLst>
            <pc:docMk/>
            <pc:sldMk cId="1396349012" sldId="259"/>
            <ac:picMk id="7" creationId="{995C1B98-0F78-4F6F-A93E-3F7A88B0D796}"/>
          </ac:picMkLst>
        </pc:picChg>
      </pc:sldChg>
      <pc:sldChg chg="addSp modSp mod">
        <pc:chgData name="서이준" userId="02c3dd30-deb6-40f5-b12d-22be9fc802af" providerId="ADAL" clId="{B8236A71-DA59-47A9-AAAB-BC872C4DD65D}" dt="2021-01-29T08:51:39.752" v="671" actId="1076"/>
        <pc:sldMkLst>
          <pc:docMk/>
          <pc:sldMk cId="3309461086" sldId="260"/>
        </pc:sldMkLst>
        <pc:spChg chg="add mod">
          <ac:chgData name="서이준" userId="02c3dd30-deb6-40f5-b12d-22be9fc802af" providerId="ADAL" clId="{B8236A71-DA59-47A9-AAAB-BC872C4DD65D}" dt="2021-01-29T08:48:15.099" v="586" actId="20577"/>
          <ac:spMkLst>
            <pc:docMk/>
            <pc:sldMk cId="3309461086" sldId="260"/>
            <ac:spMk id="2" creationId="{3D05CC92-00C5-40B2-A6A3-51EA9CF6BFE6}"/>
          </ac:spMkLst>
        </pc:spChg>
        <pc:spChg chg="add mod">
          <ac:chgData name="서이준" userId="02c3dd30-deb6-40f5-b12d-22be9fc802af" providerId="ADAL" clId="{B8236A71-DA59-47A9-AAAB-BC872C4DD65D}" dt="2021-01-29T08:49:18.931" v="607" actId="20577"/>
          <ac:spMkLst>
            <pc:docMk/>
            <pc:sldMk cId="3309461086" sldId="260"/>
            <ac:spMk id="3" creationId="{C65C44FE-4E04-4669-8208-D327B7A9FF81}"/>
          </ac:spMkLst>
        </pc:spChg>
        <pc:spChg chg="mod">
          <ac:chgData name="서이준" userId="02c3dd30-deb6-40f5-b12d-22be9fc802af" providerId="ADAL" clId="{B8236A71-DA59-47A9-AAAB-BC872C4DD65D}" dt="2021-01-29T08:45:48.867" v="519" actId="20577"/>
          <ac:spMkLst>
            <pc:docMk/>
            <pc:sldMk cId="3309461086" sldId="260"/>
            <ac:spMk id="4" creationId="{00000000-0000-0000-0000-000000000000}"/>
          </ac:spMkLst>
        </pc:spChg>
        <pc:spChg chg="add mod">
          <ac:chgData name="서이준" userId="02c3dd30-deb6-40f5-b12d-22be9fc802af" providerId="ADAL" clId="{B8236A71-DA59-47A9-AAAB-BC872C4DD65D}" dt="2021-01-29T08:51:39.752" v="671" actId="1076"/>
          <ac:spMkLst>
            <pc:docMk/>
            <pc:sldMk cId="3309461086" sldId="260"/>
            <ac:spMk id="9" creationId="{8F3EBB51-9F25-4804-89BC-9AE6414CE6BB}"/>
          </ac:spMkLst>
        </pc:spChg>
        <pc:picChg chg="add mod">
          <ac:chgData name="서이준" userId="02c3dd30-deb6-40f5-b12d-22be9fc802af" providerId="ADAL" clId="{B8236A71-DA59-47A9-AAAB-BC872C4DD65D}" dt="2021-01-29T08:50:22.755" v="616" actId="1076"/>
          <ac:picMkLst>
            <pc:docMk/>
            <pc:sldMk cId="3309461086" sldId="260"/>
            <ac:picMk id="6" creationId="{3026D885-CCCC-4C7F-BF88-5F376F277B28}"/>
          </ac:picMkLst>
        </pc:picChg>
        <pc:picChg chg="add mod">
          <ac:chgData name="서이준" userId="02c3dd30-deb6-40f5-b12d-22be9fc802af" providerId="ADAL" clId="{B8236A71-DA59-47A9-AAAB-BC872C4DD65D}" dt="2021-01-29T08:51:06.197" v="618" actId="1076"/>
          <ac:picMkLst>
            <pc:docMk/>
            <pc:sldMk cId="3309461086" sldId="260"/>
            <ac:picMk id="8" creationId="{7F12E34F-7399-4890-AA89-87C54A844AB7}"/>
          </ac:picMkLst>
        </pc:picChg>
      </pc:sldChg>
      <pc:sldChg chg="modSp mod">
        <pc:chgData name="서이준" userId="02c3dd30-deb6-40f5-b12d-22be9fc802af" providerId="ADAL" clId="{B8236A71-DA59-47A9-AAAB-BC872C4DD65D}" dt="2021-01-29T08:43:33.279" v="438"/>
        <pc:sldMkLst>
          <pc:docMk/>
          <pc:sldMk cId="1224130453" sldId="263"/>
        </pc:sldMkLst>
        <pc:spChg chg="mod">
          <ac:chgData name="서이준" userId="02c3dd30-deb6-40f5-b12d-22be9fc802af" providerId="ADAL" clId="{B8236A71-DA59-47A9-AAAB-BC872C4DD65D}" dt="2021-01-29T08:43:13.594" v="396" actId="20577"/>
          <ac:spMkLst>
            <pc:docMk/>
            <pc:sldMk cId="1224130453" sldId="263"/>
            <ac:spMk id="2" creationId="{00000000-0000-0000-0000-000000000000}"/>
          </ac:spMkLst>
        </pc:spChg>
        <pc:spChg chg="mod">
          <ac:chgData name="서이준" userId="02c3dd30-deb6-40f5-b12d-22be9fc802af" providerId="ADAL" clId="{B8236A71-DA59-47A9-AAAB-BC872C4DD65D}" dt="2021-01-29T08:43:12.158" v="393"/>
          <ac:spMkLst>
            <pc:docMk/>
            <pc:sldMk cId="1224130453" sldId="263"/>
            <ac:spMk id="3" creationId="{00000000-0000-0000-0000-000000000000}"/>
          </ac:spMkLst>
        </pc:spChg>
        <pc:spChg chg="mod">
          <ac:chgData name="서이준" userId="02c3dd30-deb6-40f5-b12d-22be9fc802af" providerId="ADAL" clId="{B8236A71-DA59-47A9-AAAB-BC872C4DD65D}" dt="2021-01-29T08:43:33.279" v="438"/>
          <ac:spMkLst>
            <pc:docMk/>
            <pc:sldMk cId="1224130453" sldId="263"/>
            <ac:spMk id="4" creationId="{00000000-0000-0000-0000-000000000000}"/>
          </ac:spMkLst>
        </pc:spChg>
      </pc:sldChg>
      <pc:sldChg chg="modSp new mod">
        <pc:chgData name="서이준" userId="02c3dd30-deb6-40f5-b12d-22be9fc802af" providerId="ADAL" clId="{B8236A71-DA59-47A9-AAAB-BC872C4DD65D}" dt="2021-01-29T09:14:50.797" v="1477" actId="20577"/>
        <pc:sldMkLst>
          <pc:docMk/>
          <pc:sldMk cId="1435292731" sldId="264"/>
        </pc:sldMkLst>
        <pc:spChg chg="mod">
          <ac:chgData name="서이준" userId="02c3dd30-deb6-40f5-b12d-22be9fc802af" providerId="ADAL" clId="{B8236A71-DA59-47A9-AAAB-BC872C4DD65D}" dt="2021-01-29T09:14:50.797" v="1477" actId="20577"/>
          <ac:spMkLst>
            <pc:docMk/>
            <pc:sldMk cId="1435292731" sldId="264"/>
            <ac:spMk id="2" creationId="{F39E92F7-1720-44EC-80E8-CB7DBE59AD97}"/>
          </ac:spMkLst>
        </pc:spChg>
      </pc:sldChg>
      <pc:sldChg chg="modSp add mod">
        <pc:chgData name="서이준" userId="02c3dd30-deb6-40f5-b12d-22be9fc802af" providerId="ADAL" clId="{B8236A71-DA59-47A9-AAAB-BC872C4DD65D}" dt="2021-01-29T09:15:09.765" v="1485" actId="20577"/>
        <pc:sldMkLst>
          <pc:docMk/>
          <pc:sldMk cId="458523671" sldId="265"/>
        </pc:sldMkLst>
        <pc:spChg chg="mod">
          <ac:chgData name="서이준" userId="02c3dd30-deb6-40f5-b12d-22be9fc802af" providerId="ADAL" clId="{B8236A71-DA59-47A9-AAAB-BC872C4DD65D}" dt="2021-01-29T09:15:09.765" v="1485" actId="20577"/>
          <ac:spMkLst>
            <pc:docMk/>
            <pc:sldMk cId="458523671" sldId="265"/>
            <ac:spMk id="6" creationId="{00000000-0000-0000-0000-000000000000}"/>
          </ac:spMkLst>
        </pc:spChg>
      </pc:sldChg>
    </pc:docChg>
  </pc:docChgLst>
  <pc:docChgLst>
    <pc:chgData name="서이준" userId="02c3dd30-deb6-40f5-b12d-22be9fc802af" providerId="ADAL" clId="{438EF1B0-88D6-4E2E-A982-D3D4CFFB6E89}"/>
    <pc:docChg chg="undo custSel addSld delSld modSld sldOrd">
      <pc:chgData name="서이준" userId="02c3dd30-deb6-40f5-b12d-22be9fc802af" providerId="ADAL" clId="{438EF1B0-88D6-4E2E-A982-D3D4CFFB6E89}" dt="2021-03-16T01:59:37.456" v="11335" actId="1076"/>
      <pc:docMkLst>
        <pc:docMk/>
      </pc:docMkLst>
      <pc:sldChg chg="delSp modSp mod">
        <pc:chgData name="서이준" userId="02c3dd30-deb6-40f5-b12d-22be9fc802af" providerId="ADAL" clId="{438EF1B0-88D6-4E2E-A982-D3D4CFFB6E89}" dt="2021-03-12T06:22:40.370" v="9899"/>
        <pc:sldMkLst>
          <pc:docMk/>
          <pc:sldMk cId="1236644138" sldId="257"/>
        </pc:sldMkLst>
        <pc:spChg chg="mod">
          <ac:chgData name="서이준" userId="02c3dd30-deb6-40f5-b12d-22be9fc802af" providerId="ADAL" clId="{438EF1B0-88D6-4E2E-A982-D3D4CFFB6E89}" dt="2021-03-12T06:22:40.370" v="9899"/>
          <ac:spMkLst>
            <pc:docMk/>
            <pc:sldMk cId="1236644138" sldId="257"/>
            <ac:spMk id="4" creationId="{C5A97086-3F95-403F-B45F-4E3CB533D997}"/>
          </ac:spMkLst>
        </pc:spChg>
        <pc:spChg chg="del">
          <ac:chgData name="서이준" userId="02c3dd30-deb6-40f5-b12d-22be9fc802af" providerId="ADAL" clId="{438EF1B0-88D6-4E2E-A982-D3D4CFFB6E89}" dt="2021-03-09T01:11:29.367" v="8229" actId="478"/>
          <ac:spMkLst>
            <pc:docMk/>
            <pc:sldMk cId="1236644138" sldId="257"/>
            <ac:spMk id="7" creationId="{E66C5BF9-ECD2-49B7-89FD-6600E17E5D67}"/>
          </ac:spMkLst>
        </pc:spChg>
      </pc:sldChg>
      <pc:sldChg chg="addSp modSp mod">
        <pc:chgData name="서이준" userId="02c3dd30-deb6-40f5-b12d-22be9fc802af" providerId="ADAL" clId="{438EF1B0-88D6-4E2E-A982-D3D4CFFB6E89}" dt="2021-02-15T03:15:04.251" v="3891" actId="1076"/>
        <pc:sldMkLst>
          <pc:docMk/>
          <pc:sldMk cId="1396349012" sldId="259"/>
        </pc:sldMkLst>
        <pc:spChg chg="add mod">
          <ac:chgData name="서이준" userId="02c3dd30-deb6-40f5-b12d-22be9fc802af" providerId="ADAL" clId="{438EF1B0-88D6-4E2E-A982-D3D4CFFB6E89}" dt="2021-02-15T03:15:04.251" v="3891" actId="1076"/>
          <ac:spMkLst>
            <pc:docMk/>
            <pc:sldMk cId="1396349012" sldId="259"/>
            <ac:spMk id="8" creationId="{7890835C-43E3-4595-9D38-28514AA067DD}"/>
          </ac:spMkLst>
        </pc:spChg>
      </pc:sldChg>
      <pc:sldChg chg="addSp delSp modSp mod">
        <pc:chgData name="서이준" userId="02c3dd30-deb6-40f5-b12d-22be9fc802af" providerId="ADAL" clId="{438EF1B0-88D6-4E2E-A982-D3D4CFFB6E89}" dt="2021-02-18T05:33:11.169" v="4187" actId="1076"/>
        <pc:sldMkLst>
          <pc:docMk/>
          <pc:sldMk cId="3309461086" sldId="260"/>
        </pc:sldMkLst>
        <pc:spChg chg="mod">
          <ac:chgData name="서이준" userId="02c3dd30-deb6-40f5-b12d-22be9fc802af" providerId="ADAL" clId="{438EF1B0-88D6-4E2E-A982-D3D4CFFB6E89}" dt="2021-02-18T05:33:11.169" v="4187" actId="1076"/>
          <ac:spMkLst>
            <pc:docMk/>
            <pc:sldMk cId="3309461086" sldId="260"/>
            <ac:spMk id="3" creationId="{C65C44FE-4E04-4669-8208-D327B7A9FF81}"/>
          </ac:spMkLst>
        </pc:spChg>
        <pc:spChg chg="add del mod">
          <ac:chgData name="서이준" userId="02c3dd30-deb6-40f5-b12d-22be9fc802af" providerId="ADAL" clId="{438EF1B0-88D6-4E2E-A982-D3D4CFFB6E89}" dt="2021-02-15T03:14:57.612" v="3889" actId="21"/>
          <ac:spMkLst>
            <pc:docMk/>
            <pc:sldMk cId="3309461086" sldId="260"/>
            <ac:spMk id="5" creationId="{523805C1-F10E-433F-B84B-EE85D5D46477}"/>
          </ac:spMkLst>
        </pc:spChg>
        <pc:spChg chg="add mod">
          <ac:chgData name="서이준" userId="02c3dd30-deb6-40f5-b12d-22be9fc802af" providerId="ADAL" clId="{438EF1B0-88D6-4E2E-A982-D3D4CFFB6E89}" dt="2021-02-15T03:17:00.052" v="3901" actId="207"/>
          <ac:spMkLst>
            <pc:docMk/>
            <pc:sldMk cId="3309461086" sldId="260"/>
            <ac:spMk id="10" creationId="{466A00D6-55CE-4694-8FB7-CC95A051D109}"/>
          </ac:spMkLst>
        </pc:spChg>
        <pc:picChg chg="mod">
          <ac:chgData name="서이준" userId="02c3dd30-deb6-40f5-b12d-22be9fc802af" providerId="ADAL" clId="{438EF1B0-88D6-4E2E-A982-D3D4CFFB6E89}" dt="2021-02-18T05:33:05.422" v="4186" actId="1076"/>
          <ac:picMkLst>
            <pc:docMk/>
            <pc:sldMk cId="3309461086" sldId="260"/>
            <ac:picMk id="6" creationId="{3026D885-CCCC-4C7F-BF88-5F376F277B28}"/>
          </ac:picMkLst>
        </pc:picChg>
      </pc:sldChg>
      <pc:sldChg chg="addSp delSp modSp mod">
        <pc:chgData name="서이준" userId="02c3dd30-deb6-40f5-b12d-22be9fc802af" providerId="ADAL" clId="{438EF1B0-88D6-4E2E-A982-D3D4CFFB6E89}" dt="2021-02-15T03:20:47.784" v="3915" actId="1076"/>
        <pc:sldMkLst>
          <pc:docMk/>
          <pc:sldMk cId="1435292731" sldId="264"/>
        </pc:sldMkLst>
        <pc:spChg chg="mod">
          <ac:chgData name="서이준" userId="02c3dd30-deb6-40f5-b12d-22be9fc802af" providerId="ADAL" clId="{438EF1B0-88D6-4E2E-A982-D3D4CFFB6E89}" dt="2021-02-15T03:20:41.028" v="3914" actId="1076"/>
          <ac:spMkLst>
            <pc:docMk/>
            <pc:sldMk cId="1435292731" sldId="264"/>
            <ac:spMk id="6" creationId="{53B547DF-9400-47FF-8696-C3B85D822EEA}"/>
          </ac:spMkLst>
        </pc:spChg>
        <pc:spChg chg="mod">
          <ac:chgData name="서이준" userId="02c3dd30-deb6-40f5-b12d-22be9fc802af" providerId="ADAL" clId="{438EF1B0-88D6-4E2E-A982-D3D4CFFB6E89}" dt="2021-02-15T03:20:47.784" v="3915" actId="1076"/>
          <ac:spMkLst>
            <pc:docMk/>
            <pc:sldMk cId="1435292731" sldId="264"/>
            <ac:spMk id="7" creationId="{EB844BB5-968E-4514-81AE-7762BA89ACE1}"/>
          </ac:spMkLst>
        </pc:spChg>
        <pc:spChg chg="add mod">
          <ac:chgData name="서이준" userId="02c3dd30-deb6-40f5-b12d-22be9fc802af" providerId="ADAL" clId="{438EF1B0-88D6-4E2E-A982-D3D4CFFB6E89}" dt="2021-02-15T03:20:35.002" v="3913" actId="1076"/>
          <ac:spMkLst>
            <pc:docMk/>
            <pc:sldMk cId="1435292731" sldId="264"/>
            <ac:spMk id="8" creationId="{5168D808-37B2-440C-B348-542EC2D74D28}"/>
          </ac:spMkLst>
        </pc:spChg>
        <pc:spChg chg="del mod">
          <ac:chgData name="서이준" userId="02c3dd30-deb6-40f5-b12d-22be9fc802af" providerId="ADAL" clId="{438EF1B0-88D6-4E2E-A982-D3D4CFFB6E89}" dt="2021-02-15T03:19:41.903" v="3904" actId="478"/>
          <ac:spMkLst>
            <pc:docMk/>
            <pc:sldMk cId="1435292731" sldId="264"/>
            <ac:spMk id="10" creationId="{490FA79E-0BE5-47C2-A24C-62CDFF3D824F}"/>
          </ac:spMkLst>
        </pc:spChg>
      </pc:sldChg>
      <pc:sldChg chg="addSp delSp modSp mod ord">
        <pc:chgData name="서이준" userId="02c3dd30-deb6-40f5-b12d-22be9fc802af" providerId="ADAL" clId="{438EF1B0-88D6-4E2E-A982-D3D4CFFB6E89}" dt="2021-03-16T01:40:33.425" v="11315"/>
        <pc:sldMkLst>
          <pc:docMk/>
          <pc:sldMk cId="2562084114" sldId="266"/>
        </pc:sldMkLst>
        <pc:spChg chg="add del mod">
          <ac:chgData name="서이준" userId="02c3dd30-deb6-40f5-b12d-22be9fc802af" providerId="ADAL" clId="{438EF1B0-88D6-4E2E-A982-D3D4CFFB6E89}" dt="2021-03-05T09:27:05.458" v="8060" actId="478"/>
          <ac:spMkLst>
            <pc:docMk/>
            <pc:sldMk cId="2562084114" sldId="266"/>
            <ac:spMk id="5" creationId="{E00D6401-D5BA-4AC0-841D-06BA4510F05E}"/>
          </ac:spMkLst>
        </pc:spChg>
        <pc:spChg chg="add del mod">
          <ac:chgData name="서이준" userId="02c3dd30-deb6-40f5-b12d-22be9fc802af" providerId="ADAL" clId="{438EF1B0-88D6-4E2E-A982-D3D4CFFB6E89}" dt="2021-03-05T09:27:01.652" v="8058"/>
          <ac:spMkLst>
            <pc:docMk/>
            <pc:sldMk cId="2562084114" sldId="266"/>
            <ac:spMk id="6" creationId="{30E6FEC9-9648-4BB6-BABE-5EB4EBC7D683}"/>
          </ac:spMkLst>
        </pc:spChg>
        <pc:spChg chg="add mod">
          <ac:chgData name="서이준" userId="02c3dd30-deb6-40f5-b12d-22be9fc802af" providerId="ADAL" clId="{438EF1B0-88D6-4E2E-A982-D3D4CFFB6E89}" dt="2021-03-05T09:27:08.446" v="8061" actId="1076"/>
          <ac:spMkLst>
            <pc:docMk/>
            <pc:sldMk cId="2562084114" sldId="266"/>
            <ac:spMk id="7" creationId="{E31F54EC-A2C0-4C68-AE78-7E652092F4C3}"/>
          </ac:spMkLst>
        </pc:spChg>
      </pc:sldChg>
      <pc:sldChg chg="ord">
        <pc:chgData name="서이준" userId="02c3dd30-deb6-40f5-b12d-22be9fc802af" providerId="ADAL" clId="{438EF1B0-88D6-4E2E-A982-D3D4CFFB6E89}" dt="2021-03-16T01:40:34.504" v="11317"/>
        <pc:sldMkLst>
          <pc:docMk/>
          <pc:sldMk cId="636161270" sldId="267"/>
        </pc:sldMkLst>
      </pc:sldChg>
      <pc:sldChg chg="addSp delSp modSp mod">
        <pc:chgData name="서이준" userId="02c3dd30-deb6-40f5-b12d-22be9fc802af" providerId="ADAL" clId="{438EF1B0-88D6-4E2E-A982-D3D4CFFB6E89}" dt="2021-03-09T07:51:05.558" v="9417"/>
        <pc:sldMkLst>
          <pc:docMk/>
          <pc:sldMk cId="1024788011" sldId="268"/>
        </pc:sldMkLst>
        <pc:spChg chg="mod">
          <ac:chgData name="서이준" userId="02c3dd30-deb6-40f5-b12d-22be9fc802af" providerId="ADAL" clId="{438EF1B0-88D6-4E2E-A982-D3D4CFFB6E89}" dt="2021-02-05T07:32:25.766" v="3806" actId="20577"/>
          <ac:spMkLst>
            <pc:docMk/>
            <pc:sldMk cId="1024788011" sldId="268"/>
            <ac:spMk id="3" creationId="{88B655F0-471B-4F76-9C02-7124DD7A208D}"/>
          </ac:spMkLst>
        </pc:spChg>
        <pc:spChg chg="mod">
          <ac:chgData name="서이준" userId="02c3dd30-deb6-40f5-b12d-22be9fc802af" providerId="ADAL" clId="{438EF1B0-88D6-4E2E-A982-D3D4CFFB6E89}" dt="2021-03-09T07:51:05.558" v="9417"/>
          <ac:spMkLst>
            <pc:docMk/>
            <pc:sldMk cId="1024788011" sldId="268"/>
            <ac:spMk id="4" creationId="{1F944891-E6A0-4593-A169-D01AF4A2D973}"/>
          </ac:spMkLst>
        </pc:spChg>
        <pc:picChg chg="add del mod">
          <ac:chgData name="서이준" userId="02c3dd30-deb6-40f5-b12d-22be9fc802af" providerId="ADAL" clId="{438EF1B0-88D6-4E2E-A982-D3D4CFFB6E89}" dt="2021-03-09T02:37:45.325" v="8516" actId="478"/>
          <ac:picMkLst>
            <pc:docMk/>
            <pc:sldMk cId="1024788011" sldId="268"/>
            <ac:picMk id="6" creationId="{51BA2390-1860-4BC7-8E11-D5E8D684C2F5}"/>
          </ac:picMkLst>
        </pc:picChg>
        <pc:picChg chg="add del mod">
          <ac:chgData name="서이준" userId="02c3dd30-deb6-40f5-b12d-22be9fc802af" providerId="ADAL" clId="{438EF1B0-88D6-4E2E-A982-D3D4CFFB6E89}" dt="2021-02-05T07:31:56.268" v="3792" actId="478"/>
          <ac:picMkLst>
            <pc:docMk/>
            <pc:sldMk cId="1024788011" sldId="268"/>
            <ac:picMk id="6" creationId="{F2CCD463-ED9A-4BEA-937E-548A7614D134}"/>
          </ac:picMkLst>
        </pc:picChg>
        <pc:picChg chg="add del mod">
          <ac:chgData name="서이준" userId="02c3dd30-deb6-40f5-b12d-22be9fc802af" providerId="ADAL" clId="{438EF1B0-88D6-4E2E-A982-D3D4CFFB6E89}" dt="2021-03-09T02:18:13.475" v="8387" actId="478"/>
          <ac:picMkLst>
            <pc:docMk/>
            <pc:sldMk cId="1024788011" sldId="268"/>
            <ac:picMk id="8" creationId="{A629A763-35D1-44F7-B2D5-0953DA1B83D4}"/>
          </ac:picMkLst>
        </pc:picChg>
        <pc:picChg chg="add mod">
          <ac:chgData name="서이준" userId="02c3dd30-deb6-40f5-b12d-22be9fc802af" providerId="ADAL" clId="{438EF1B0-88D6-4E2E-A982-D3D4CFFB6E89}" dt="2021-03-09T02:37:57.092" v="8521" actId="1076"/>
          <ac:picMkLst>
            <pc:docMk/>
            <pc:sldMk cId="1024788011" sldId="268"/>
            <ac:picMk id="10" creationId="{192F2A5E-5396-46F2-8F56-5D5CE76B2057}"/>
          </ac:picMkLst>
        </pc:picChg>
        <pc:picChg chg="add del mod">
          <ac:chgData name="서이준" userId="02c3dd30-deb6-40f5-b12d-22be9fc802af" providerId="ADAL" clId="{438EF1B0-88D6-4E2E-A982-D3D4CFFB6E89}" dt="2021-03-09T02:38:23.182" v="8524" actId="478"/>
          <ac:picMkLst>
            <pc:docMk/>
            <pc:sldMk cId="1024788011" sldId="268"/>
            <ac:picMk id="12" creationId="{B25C20F0-B64E-4912-8097-20F3119D0903}"/>
          </ac:picMkLst>
        </pc:picChg>
        <pc:picChg chg="add mod">
          <ac:chgData name="서이준" userId="02c3dd30-deb6-40f5-b12d-22be9fc802af" providerId="ADAL" clId="{438EF1B0-88D6-4E2E-A982-D3D4CFFB6E89}" dt="2021-03-09T02:38:42.320" v="8530" actId="1076"/>
          <ac:picMkLst>
            <pc:docMk/>
            <pc:sldMk cId="1024788011" sldId="268"/>
            <ac:picMk id="14" creationId="{31AD5613-4C0A-4A2B-B57C-9DFCDF5BFF19}"/>
          </ac:picMkLst>
        </pc:picChg>
      </pc:sldChg>
      <pc:sldChg chg="addSp modSp mod">
        <pc:chgData name="서이준" userId="02c3dd30-deb6-40f5-b12d-22be9fc802af" providerId="ADAL" clId="{438EF1B0-88D6-4E2E-A982-D3D4CFFB6E89}" dt="2021-03-16T01:59:37.456" v="11335" actId="1076"/>
        <pc:sldMkLst>
          <pc:docMk/>
          <pc:sldMk cId="2034960437" sldId="270"/>
        </pc:sldMkLst>
        <pc:spChg chg="add mod">
          <ac:chgData name="서이준" userId="02c3dd30-deb6-40f5-b12d-22be9fc802af" providerId="ADAL" clId="{438EF1B0-88D6-4E2E-A982-D3D4CFFB6E89}" dt="2021-03-16T01:59:37.456" v="11335" actId="1076"/>
          <ac:spMkLst>
            <pc:docMk/>
            <pc:sldMk cId="2034960437" sldId="270"/>
            <ac:spMk id="6" creationId="{FF7A8FE3-1499-4B8C-AEF2-167036F8A72E}"/>
          </ac:spMkLst>
        </pc:spChg>
        <pc:picChg chg="mod">
          <ac:chgData name="서이준" userId="02c3dd30-deb6-40f5-b12d-22be9fc802af" providerId="ADAL" clId="{438EF1B0-88D6-4E2E-A982-D3D4CFFB6E89}" dt="2021-03-16T01:59:33.392" v="11334" actId="1076"/>
          <ac:picMkLst>
            <pc:docMk/>
            <pc:sldMk cId="2034960437" sldId="270"/>
            <ac:picMk id="7" creationId="{A2E2AE0A-BC2F-48FD-A14F-03FEA8A24A75}"/>
          </ac:picMkLst>
        </pc:picChg>
      </pc:sldChg>
      <pc:sldChg chg="addSp delSp modSp mod">
        <pc:chgData name="서이준" userId="02c3dd30-deb6-40f5-b12d-22be9fc802af" providerId="ADAL" clId="{438EF1B0-88D6-4E2E-A982-D3D4CFFB6E89}" dt="2021-03-09T03:08:20.897" v="8712" actId="20577"/>
        <pc:sldMkLst>
          <pc:docMk/>
          <pc:sldMk cId="2882650586" sldId="271"/>
        </pc:sldMkLst>
        <pc:spChg chg="add del mod">
          <ac:chgData name="서이준" userId="02c3dd30-deb6-40f5-b12d-22be9fc802af" providerId="ADAL" clId="{438EF1B0-88D6-4E2E-A982-D3D4CFFB6E89}" dt="2021-02-05T06:04:38.557" v="3320" actId="478"/>
          <ac:spMkLst>
            <pc:docMk/>
            <pc:sldMk cId="2882650586" sldId="271"/>
            <ac:spMk id="3" creationId="{B780DE37-3DEA-44A9-8D55-0CA6A0572A46}"/>
          </ac:spMkLst>
        </pc:spChg>
        <pc:spChg chg="mod">
          <ac:chgData name="서이준" userId="02c3dd30-deb6-40f5-b12d-22be9fc802af" providerId="ADAL" clId="{438EF1B0-88D6-4E2E-A982-D3D4CFFB6E89}" dt="2021-03-09T03:08:20.897" v="8712" actId="20577"/>
          <ac:spMkLst>
            <pc:docMk/>
            <pc:sldMk cId="2882650586" sldId="271"/>
            <ac:spMk id="4" creationId="{3FC47831-C0D9-4682-A4CA-018EC2F836DF}"/>
          </ac:spMkLst>
        </pc:spChg>
        <pc:spChg chg="mod">
          <ac:chgData name="서이준" userId="02c3dd30-deb6-40f5-b12d-22be9fc802af" providerId="ADAL" clId="{438EF1B0-88D6-4E2E-A982-D3D4CFFB6E89}" dt="2021-03-09T03:00:25.953" v="8636" actId="20577"/>
          <ac:spMkLst>
            <pc:docMk/>
            <pc:sldMk cId="2882650586" sldId="271"/>
            <ac:spMk id="5" creationId="{11D1511D-F35F-4203-B453-002AB860739A}"/>
          </ac:spMkLst>
        </pc:spChg>
        <pc:spChg chg="del mod">
          <ac:chgData name="서이준" userId="02c3dd30-deb6-40f5-b12d-22be9fc802af" providerId="ADAL" clId="{438EF1B0-88D6-4E2E-A982-D3D4CFFB6E89}" dt="2021-02-05T06:43:10.717" v="3480"/>
          <ac:spMkLst>
            <pc:docMk/>
            <pc:sldMk cId="2882650586" sldId="271"/>
            <ac:spMk id="6" creationId="{9F20A856-6470-4F9D-88CE-2E8AC0A64B9C}"/>
          </ac:spMkLst>
        </pc:spChg>
        <pc:picChg chg="add mod">
          <ac:chgData name="서이준" userId="02c3dd30-deb6-40f5-b12d-22be9fc802af" providerId="ADAL" clId="{438EF1B0-88D6-4E2E-A982-D3D4CFFB6E89}" dt="2021-03-09T02:58:34.411" v="8624" actId="1076"/>
          <ac:picMkLst>
            <pc:docMk/>
            <pc:sldMk cId="2882650586" sldId="271"/>
            <ac:picMk id="6" creationId="{B31C1CF9-C7B1-4DCC-936B-0C1AD40EDA02}"/>
          </ac:picMkLst>
        </pc:picChg>
        <pc:picChg chg="add mod">
          <ac:chgData name="서이준" userId="02c3dd30-deb6-40f5-b12d-22be9fc802af" providerId="ADAL" clId="{438EF1B0-88D6-4E2E-A982-D3D4CFFB6E89}" dt="2021-03-09T03:00:17.836" v="8635" actId="1076"/>
          <ac:picMkLst>
            <pc:docMk/>
            <pc:sldMk cId="2882650586" sldId="271"/>
            <ac:picMk id="8" creationId="{3A983B9A-E085-46B1-872E-6A096A0B7236}"/>
          </ac:picMkLst>
        </pc:picChg>
        <pc:picChg chg="add mod">
          <ac:chgData name="서이준" userId="02c3dd30-deb6-40f5-b12d-22be9fc802af" providerId="ADAL" clId="{438EF1B0-88D6-4E2E-A982-D3D4CFFB6E89}" dt="2021-03-09T03:04:17.201" v="8643" actId="14100"/>
          <ac:picMkLst>
            <pc:docMk/>
            <pc:sldMk cId="2882650586" sldId="271"/>
            <ac:picMk id="10" creationId="{A1E7CBD2-5C19-42CC-BF8B-355FB2371B5B}"/>
          </ac:picMkLst>
        </pc:picChg>
      </pc:sldChg>
      <pc:sldChg chg="addSp delSp modSp mod">
        <pc:chgData name="서이준" userId="02c3dd30-deb6-40f5-b12d-22be9fc802af" providerId="ADAL" clId="{438EF1B0-88D6-4E2E-A982-D3D4CFFB6E89}" dt="2021-03-16T01:36:09.783" v="11199" actId="20577"/>
        <pc:sldMkLst>
          <pc:docMk/>
          <pc:sldMk cId="3927157676" sldId="273"/>
        </pc:sldMkLst>
        <pc:spChg chg="mod">
          <ac:chgData name="서이준" userId="02c3dd30-deb6-40f5-b12d-22be9fc802af" providerId="ADAL" clId="{438EF1B0-88D6-4E2E-A982-D3D4CFFB6E89}" dt="2021-03-16T01:36:02.084" v="11182" actId="20577"/>
          <ac:spMkLst>
            <pc:docMk/>
            <pc:sldMk cId="3927157676" sldId="273"/>
            <ac:spMk id="3" creationId="{6EEA479D-69B2-4A48-A3BA-1CC5DC7803FB}"/>
          </ac:spMkLst>
        </pc:spChg>
        <pc:spChg chg="mod">
          <ac:chgData name="서이준" userId="02c3dd30-deb6-40f5-b12d-22be9fc802af" providerId="ADAL" clId="{438EF1B0-88D6-4E2E-A982-D3D4CFFB6E89}" dt="2021-03-16T01:36:09.783" v="11199" actId="20577"/>
          <ac:spMkLst>
            <pc:docMk/>
            <pc:sldMk cId="3927157676" sldId="273"/>
            <ac:spMk id="10" creationId="{183D03AF-378D-4A89-BEB4-5D1DCD75A2A4}"/>
          </ac:spMkLst>
        </pc:spChg>
        <pc:spChg chg="mod">
          <ac:chgData name="서이준" userId="02c3dd30-deb6-40f5-b12d-22be9fc802af" providerId="ADAL" clId="{438EF1B0-88D6-4E2E-A982-D3D4CFFB6E89}" dt="2021-03-05T05:21:36.895" v="4354" actId="1076"/>
          <ac:spMkLst>
            <pc:docMk/>
            <pc:sldMk cId="3927157676" sldId="273"/>
            <ac:spMk id="13" creationId="{EE74C0FB-BBB4-4AC9-B368-005FAF72C757}"/>
          </ac:spMkLst>
        </pc:spChg>
        <pc:picChg chg="mod">
          <ac:chgData name="서이준" userId="02c3dd30-deb6-40f5-b12d-22be9fc802af" providerId="ADAL" clId="{438EF1B0-88D6-4E2E-A982-D3D4CFFB6E89}" dt="2021-03-05T05:20:40.330" v="4347" actId="1076"/>
          <ac:picMkLst>
            <pc:docMk/>
            <pc:sldMk cId="3927157676" sldId="273"/>
            <ac:picMk id="5" creationId="{DBEA4E05-84AB-43E7-97D3-E9B62594BB4A}"/>
          </ac:picMkLst>
        </pc:picChg>
        <pc:picChg chg="mod">
          <ac:chgData name="서이준" userId="02c3dd30-deb6-40f5-b12d-22be9fc802af" providerId="ADAL" clId="{438EF1B0-88D6-4E2E-A982-D3D4CFFB6E89}" dt="2021-03-05T05:21:59.122" v="4357" actId="339"/>
          <ac:picMkLst>
            <pc:docMk/>
            <pc:sldMk cId="3927157676" sldId="273"/>
            <ac:picMk id="6" creationId="{927C5AFE-917E-4D7F-9E57-57E9D8F7579A}"/>
          </ac:picMkLst>
        </pc:picChg>
        <pc:picChg chg="add mod modCrop">
          <ac:chgData name="서이준" userId="02c3dd30-deb6-40f5-b12d-22be9fc802af" providerId="ADAL" clId="{438EF1B0-88D6-4E2E-A982-D3D4CFFB6E89}" dt="2021-03-09T09:31:13.748" v="9497" actId="1076"/>
          <ac:picMkLst>
            <pc:docMk/>
            <pc:sldMk cId="3927157676" sldId="273"/>
            <ac:picMk id="7" creationId="{D5C03B1A-8AC2-40EF-BBD7-AB263197042E}"/>
          </ac:picMkLst>
        </pc:picChg>
        <pc:picChg chg="del">
          <ac:chgData name="서이준" userId="02c3dd30-deb6-40f5-b12d-22be9fc802af" providerId="ADAL" clId="{438EF1B0-88D6-4E2E-A982-D3D4CFFB6E89}" dt="2021-03-05T05:21:20.382" v="4348" actId="478"/>
          <ac:picMkLst>
            <pc:docMk/>
            <pc:sldMk cId="3927157676" sldId="273"/>
            <ac:picMk id="9" creationId="{74843778-7F58-4EA2-87BB-1F847D2FB5A2}"/>
          </ac:picMkLst>
        </pc:picChg>
      </pc:sldChg>
      <pc:sldChg chg="addSp modSp mod">
        <pc:chgData name="서이준" userId="02c3dd30-deb6-40f5-b12d-22be9fc802af" providerId="ADAL" clId="{438EF1B0-88D6-4E2E-A982-D3D4CFFB6E89}" dt="2021-03-09T01:11:10.167" v="8227" actId="14100"/>
        <pc:sldMkLst>
          <pc:docMk/>
          <pc:sldMk cId="3639179495" sldId="274"/>
        </pc:sldMkLst>
        <pc:spChg chg="mod">
          <ac:chgData name="서이준" userId="02c3dd30-deb6-40f5-b12d-22be9fc802af" providerId="ADAL" clId="{438EF1B0-88D6-4E2E-A982-D3D4CFFB6E89}" dt="2021-03-05T06:18:03.922" v="4973" actId="20577"/>
          <ac:spMkLst>
            <pc:docMk/>
            <pc:sldMk cId="3639179495" sldId="274"/>
            <ac:spMk id="3" creationId="{10A813AB-619E-4861-BDD2-963D0B150DFD}"/>
          </ac:spMkLst>
        </pc:spChg>
        <pc:spChg chg="mod">
          <ac:chgData name="서이준" userId="02c3dd30-deb6-40f5-b12d-22be9fc802af" providerId="ADAL" clId="{438EF1B0-88D6-4E2E-A982-D3D4CFFB6E89}" dt="2021-03-05T05:31:36.166" v="4421" actId="20577"/>
          <ac:spMkLst>
            <pc:docMk/>
            <pc:sldMk cId="3639179495" sldId="274"/>
            <ac:spMk id="4" creationId="{ABA9979F-60C0-41BC-92BB-5BB980FB8FDD}"/>
          </ac:spMkLst>
        </pc:spChg>
        <pc:spChg chg="add mod">
          <ac:chgData name="서이준" userId="02c3dd30-deb6-40f5-b12d-22be9fc802af" providerId="ADAL" clId="{438EF1B0-88D6-4E2E-A982-D3D4CFFB6E89}" dt="2021-03-09T01:11:10.167" v="8227" actId="14100"/>
          <ac:spMkLst>
            <pc:docMk/>
            <pc:sldMk cId="3639179495" sldId="274"/>
            <ac:spMk id="5" creationId="{8B1552FA-466F-49F1-A811-8DE767B34148}"/>
          </ac:spMkLst>
        </pc:spChg>
        <pc:spChg chg="mod">
          <ac:chgData name="서이준" userId="02c3dd30-deb6-40f5-b12d-22be9fc802af" providerId="ADAL" clId="{438EF1B0-88D6-4E2E-A982-D3D4CFFB6E89}" dt="2021-03-09T01:10:49.827" v="8223" actId="1076"/>
          <ac:spMkLst>
            <pc:docMk/>
            <pc:sldMk cId="3639179495" sldId="274"/>
            <ac:spMk id="7" creationId="{22198DB0-F19C-4D55-9651-701092174478}"/>
          </ac:spMkLst>
        </pc:spChg>
        <pc:picChg chg="mod">
          <ac:chgData name="서이준" userId="02c3dd30-deb6-40f5-b12d-22be9fc802af" providerId="ADAL" clId="{438EF1B0-88D6-4E2E-A982-D3D4CFFB6E89}" dt="2021-03-09T01:10:47.353" v="8222" actId="1076"/>
          <ac:picMkLst>
            <pc:docMk/>
            <pc:sldMk cId="3639179495" sldId="274"/>
            <ac:picMk id="6" creationId="{150EA0F3-A61A-4CD5-A7D6-973E1C692233}"/>
          </ac:picMkLst>
        </pc:picChg>
      </pc:sldChg>
      <pc:sldChg chg="modSp mod ord">
        <pc:chgData name="서이준" userId="02c3dd30-deb6-40f5-b12d-22be9fc802af" providerId="ADAL" clId="{438EF1B0-88D6-4E2E-A982-D3D4CFFB6E89}" dt="2021-03-05T06:40:05.120" v="5444" actId="404"/>
        <pc:sldMkLst>
          <pc:docMk/>
          <pc:sldMk cId="536775764" sldId="275"/>
        </pc:sldMkLst>
        <pc:spChg chg="mod">
          <ac:chgData name="서이준" userId="02c3dd30-deb6-40f5-b12d-22be9fc802af" providerId="ADAL" clId="{438EF1B0-88D6-4E2E-A982-D3D4CFFB6E89}" dt="2021-03-05T06:40:05.120" v="5444" actId="404"/>
          <ac:spMkLst>
            <pc:docMk/>
            <pc:sldMk cId="536775764" sldId="275"/>
            <ac:spMk id="3" creationId="{531994FC-1EA2-457F-85C3-77243DEDFE19}"/>
          </ac:spMkLst>
        </pc:spChg>
      </pc:sldChg>
      <pc:sldChg chg="modSp mod ord">
        <pc:chgData name="서이준" userId="02c3dd30-deb6-40f5-b12d-22be9fc802af" providerId="ADAL" clId="{438EF1B0-88D6-4E2E-A982-D3D4CFFB6E89}" dt="2021-03-16T01:36:42.048" v="11254" actId="20577"/>
        <pc:sldMkLst>
          <pc:docMk/>
          <pc:sldMk cId="4143071840" sldId="276"/>
        </pc:sldMkLst>
        <pc:spChg chg="mod">
          <ac:chgData name="서이준" userId="02c3dd30-deb6-40f5-b12d-22be9fc802af" providerId="ADAL" clId="{438EF1B0-88D6-4E2E-A982-D3D4CFFB6E89}" dt="2021-03-16T01:36:42.048" v="11254" actId="20577"/>
          <ac:spMkLst>
            <pc:docMk/>
            <pc:sldMk cId="4143071840" sldId="276"/>
            <ac:spMk id="3" creationId="{BD4C9BBB-B9F6-4433-9E41-7D1D1746764A}"/>
          </ac:spMkLst>
        </pc:spChg>
      </pc:sldChg>
      <pc:sldChg chg="modSp del mod">
        <pc:chgData name="서이준" userId="02c3dd30-deb6-40f5-b12d-22be9fc802af" providerId="ADAL" clId="{438EF1B0-88D6-4E2E-A982-D3D4CFFB6E89}" dt="2021-03-05T06:11:34.041" v="4710" actId="47"/>
        <pc:sldMkLst>
          <pc:docMk/>
          <pc:sldMk cId="4004906662" sldId="277"/>
        </pc:sldMkLst>
        <pc:spChg chg="mod">
          <ac:chgData name="서이준" userId="02c3dd30-deb6-40f5-b12d-22be9fc802af" providerId="ADAL" clId="{438EF1B0-88D6-4E2E-A982-D3D4CFFB6E89}" dt="2021-03-05T06:00:31.393" v="4645" actId="20577"/>
          <ac:spMkLst>
            <pc:docMk/>
            <pc:sldMk cId="4004906662" sldId="277"/>
            <ac:spMk id="3" creationId="{0FE979E7-2E58-445B-B028-0CC2942310E5}"/>
          </ac:spMkLst>
        </pc:spChg>
      </pc:sldChg>
      <pc:sldChg chg="addSp delSp modSp mod">
        <pc:chgData name="서이준" userId="02c3dd30-deb6-40f5-b12d-22be9fc802af" providerId="ADAL" clId="{438EF1B0-88D6-4E2E-A982-D3D4CFFB6E89}" dt="2021-03-16T01:37:23.705" v="11296" actId="20577"/>
        <pc:sldMkLst>
          <pc:docMk/>
          <pc:sldMk cId="4105870798" sldId="278"/>
        </pc:sldMkLst>
        <pc:spChg chg="add mod">
          <ac:chgData name="서이준" userId="02c3dd30-deb6-40f5-b12d-22be9fc802af" providerId="ADAL" clId="{438EF1B0-88D6-4E2E-A982-D3D4CFFB6E89}" dt="2021-03-09T01:01:49.886" v="8137" actId="20577"/>
          <ac:spMkLst>
            <pc:docMk/>
            <pc:sldMk cId="4105870798" sldId="278"/>
            <ac:spMk id="3" creationId="{963F02B2-AEBA-40F5-AA0A-D014E6D003DE}"/>
          </ac:spMkLst>
        </pc:spChg>
        <pc:spChg chg="mod">
          <ac:chgData name="서이준" userId="02c3dd30-deb6-40f5-b12d-22be9fc802af" providerId="ADAL" clId="{438EF1B0-88D6-4E2E-A982-D3D4CFFB6E89}" dt="2021-03-16T01:37:23.705" v="11296" actId="20577"/>
          <ac:spMkLst>
            <pc:docMk/>
            <pc:sldMk cId="4105870798" sldId="278"/>
            <ac:spMk id="4" creationId="{DA2171A6-CB9E-48A4-B9DF-94DC7747A045}"/>
          </ac:spMkLst>
        </pc:spChg>
        <pc:spChg chg="mod">
          <ac:chgData name="서이준" userId="02c3dd30-deb6-40f5-b12d-22be9fc802af" providerId="ADAL" clId="{438EF1B0-88D6-4E2E-A982-D3D4CFFB6E89}" dt="2021-03-09T01:00:37.298" v="8112" actId="1076"/>
          <ac:spMkLst>
            <pc:docMk/>
            <pc:sldMk cId="4105870798" sldId="278"/>
            <ac:spMk id="9" creationId="{D8143BC6-38EA-4394-84BF-1B23C9404633}"/>
          </ac:spMkLst>
        </pc:spChg>
        <pc:picChg chg="del mod">
          <ac:chgData name="서이준" userId="02c3dd30-deb6-40f5-b12d-22be9fc802af" providerId="ADAL" clId="{438EF1B0-88D6-4E2E-A982-D3D4CFFB6E89}" dt="2021-03-09T06:07:56.862" v="9086" actId="478"/>
          <ac:picMkLst>
            <pc:docMk/>
            <pc:sldMk cId="4105870798" sldId="278"/>
            <ac:picMk id="6" creationId="{AA4B41C8-9472-4079-BAAD-602C57AFBDDE}"/>
          </ac:picMkLst>
        </pc:picChg>
        <pc:picChg chg="add mod">
          <ac:chgData name="서이준" userId="02c3dd30-deb6-40f5-b12d-22be9fc802af" providerId="ADAL" clId="{438EF1B0-88D6-4E2E-A982-D3D4CFFB6E89}" dt="2021-03-09T06:08:36.751" v="9093" actId="1076"/>
          <ac:picMkLst>
            <pc:docMk/>
            <pc:sldMk cId="4105870798" sldId="278"/>
            <ac:picMk id="7" creationId="{EF7514A1-55F6-45D4-A0D6-4A0A912C75F5}"/>
          </ac:picMkLst>
        </pc:picChg>
        <pc:picChg chg="mod">
          <ac:chgData name="서이준" userId="02c3dd30-deb6-40f5-b12d-22be9fc802af" providerId="ADAL" clId="{438EF1B0-88D6-4E2E-A982-D3D4CFFB6E89}" dt="2021-03-09T06:08:25.190" v="9091" actId="14100"/>
          <ac:picMkLst>
            <pc:docMk/>
            <pc:sldMk cId="4105870798" sldId="278"/>
            <ac:picMk id="8" creationId="{AC491CDA-F035-4CFC-BCDD-0F025B32B1D5}"/>
          </ac:picMkLst>
        </pc:picChg>
      </pc:sldChg>
      <pc:sldChg chg="addSp modSp mod">
        <pc:chgData name="서이준" userId="02c3dd30-deb6-40f5-b12d-22be9fc802af" providerId="ADAL" clId="{438EF1B0-88D6-4E2E-A982-D3D4CFFB6E89}" dt="2021-03-16T01:37:47.115" v="11313" actId="20577"/>
        <pc:sldMkLst>
          <pc:docMk/>
          <pc:sldMk cId="1697763662" sldId="279"/>
        </pc:sldMkLst>
        <pc:spChg chg="mod">
          <ac:chgData name="서이준" userId="02c3dd30-deb6-40f5-b12d-22be9fc802af" providerId="ADAL" clId="{438EF1B0-88D6-4E2E-A982-D3D4CFFB6E89}" dt="2021-03-16T01:37:47.115" v="11313" actId="20577"/>
          <ac:spMkLst>
            <pc:docMk/>
            <pc:sldMk cId="1697763662" sldId="279"/>
            <ac:spMk id="3" creationId="{7268042C-E2A2-4709-BC75-151091799654}"/>
          </ac:spMkLst>
        </pc:spChg>
        <pc:spChg chg="add mod">
          <ac:chgData name="서이준" userId="02c3dd30-deb6-40f5-b12d-22be9fc802af" providerId="ADAL" clId="{438EF1B0-88D6-4E2E-A982-D3D4CFFB6E89}" dt="2021-03-09T01:02:39.476" v="8177" actId="1076"/>
          <ac:spMkLst>
            <pc:docMk/>
            <pc:sldMk cId="1697763662" sldId="279"/>
            <ac:spMk id="4" creationId="{99D8CBB8-29C3-40E2-9423-190B9B09E804}"/>
          </ac:spMkLst>
        </pc:spChg>
      </pc:sldChg>
      <pc:sldChg chg="modSp mod">
        <pc:chgData name="서이준" userId="02c3dd30-deb6-40f5-b12d-22be9fc802af" providerId="ADAL" clId="{438EF1B0-88D6-4E2E-A982-D3D4CFFB6E89}" dt="2021-03-05T08:20:05.604" v="6441" actId="20577"/>
        <pc:sldMkLst>
          <pc:docMk/>
          <pc:sldMk cId="1357867347" sldId="280"/>
        </pc:sldMkLst>
        <pc:spChg chg="mod">
          <ac:chgData name="서이준" userId="02c3dd30-deb6-40f5-b12d-22be9fc802af" providerId="ADAL" clId="{438EF1B0-88D6-4E2E-A982-D3D4CFFB6E89}" dt="2021-03-05T08:20:05.604" v="6441" actId="20577"/>
          <ac:spMkLst>
            <pc:docMk/>
            <pc:sldMk cId="1357867347" sldId="280"/>
            <ac:spMk id="3" creationId="{7268042C-E2A2-4709-BC75-151091799654}"/>
          </ac:spMkLst>
        </pc:spChg>
      </pc:sldChg>
      <pc:sldChg chg="addSp delSp modSp mod">
        <pc:chgData name="서이준" userId="02c3dd30-deb6-40f5-b12d-22be9fc802af" providerId="ADAL" clId="{438EF1B0-88D6-4E2E-A982-D3D4CFFB6E89}" dt="2021-03-09T05:20:36.004" v="8983" actId="20577"/>
        <pc:sldMkLst>
          <pc:docMk/>
          <pc:sldMk cId="1579688577" sldId="281"/>
        </pc:sldMkLst>
        <pc:spChg chg="mod">
          <ac:chgData name="서이준" userId="02c3dd30-deb6-40f5-b12d-22be9fc802af" providerId="ADAL" clId="{438EF1B0-88D6-4E2E-A982-D3D4CFFB6E89}" dt="2021-03-09T05:20:36.004" v="8983" actId="20577"/>
          <ac:spMkLst>
            <pc:docMk/>
            <pc:sldMk cId="1579688577" sldId="281"/>
            <ac:spMk id="3" creationId="{28C095CD-FC16-4FC4-8756-8EDBA9BE2E4C}"/>
          </ac:spMkLst>
        </pc:spChg>
        <pc:picChg chg="add mod">
          <ac:chgData name="서이준" userId="02c3dd30-deb6-40f5-b12d-22be9fc802af" providerId="ADAL" clId="{438EF1B0-88D6-4E2E-A982-D3D4CFFB6E89}" dt="2021-02-04T08:29:24.352" v="352" actId="1076"/>
          <ac:picMkLst>
            <pc:docMk/>
            <pc:sldMk cId="1579688577" sldId="281"/>
            <ac:picMk id="5" creationId="{0C5323E1-7EBD-47BA-B4C1-BB38746AE355}"/>
          </ac:picMkLst>
        </pc:picChg>
        <pc:picChg chg="add del mod">
          <ac:chgData name="서이준" userId="02c3dd30-deb6-40f5-b12d-22be9fc802af" providerId="ADAL" clId="{438EF1B0-88D6-4E2E-A982-D3D4CFFB6E89}" dt="2021-02-04T08:36:44.073" v="457" actId="478"/>
          <ac:picMkLst>
            <pc:docMk/>
            <pc:sldMk cId="1579688577" sldId="281"/>
            <ac:picMk id="7" creationId="{DB17C6C9-2F59-4718-B4C7-3BBB0EDE1226}"/>
          </ac:picMkLst>
        </pc:picChg>
        <pc:picChg chg="add del mod">
          <ac:chgData name="서이준" userId="02c3dd30-deb6-40f5-b12d-22be9fc802af" providerId="ADAL" clId="{438EF1B0-88D6-4E2E-A982-D3D4CFFB6E89}" dt="2021-02-04T08:37:19.169" v="461" actId="478"/>
          <ac:picMkLst>
            <pc:docMk/>
            <pc:sldMk cId="1579688577" sldId="281"/>
            <ac:picMk id="9" creationId="{AFDBDF1B-0C1B-48DC-BA6C-8C2D9C3B6C02}"/>
          </ac:picMkLst>
        </pc:picChg>
        <pc:picChg chg="add mod">
          <ac:chgData name="서이준" userId="02c3dd30-deb6-40f5-b12d-22be9fc802af" providerId="ADAL" clId="{438EF1B0-88D6-4E2E-A982-D3D4CFFB6E89}" dt="2021-02-04T08:39:35.234" v="479" actId="1440"/>
          <ac:picMkLst>
            <pc:docMk/>
            <pc:sldMk cId="1579688577" sldId="281"/>
            <ac:picMk id="11" creationId="{F33B92F8-92E7-4B86-A638-CE733DBB4E16}"/>
          </ac:picMkLst>
        </pc:picChg>
        <pc:picChg chg="add del mod">
          <ac:chgData name="서이준" userId="02c3dd30-deb6-40f5-b12d-22be9fc802af" providerId="ADAL" clId="{438EF1B0-88D6-4E2E-A982-D3D4CFFB6E89}" dt="2021-02-04T08:39:53.354" v="482" actId="478"/>
          <ac:picMkLst>
            <pc:docMk/>
            <pc:sldMk cId="1579688577" sldId="281"/>
            <ac:picMk id="13" creationId="{04692962-1020-47B2-AA18-D843EBF561B7}"/>
          </ac:picMkLst>
        </pc:picChg>
        <pc:picChg chg="add mod">
          <ac:chgData name="서이준" userId="02c3dd30-deb6-40f5-b12d-22be9fc802af" providerId="ADAL" clId="{438EF1B0-88D6-4E2E-A982-D3D4CFFB6E89}" dt="2021-02-04T08:39:59.639" v="485" actId="1076"/>
          <ac:picMkLst>
            <pc:docMk/>
            <pc:sldMk cId="1579688577" sldId="281"/>
            <ac:picMk id="15" creationId="{BD09D6A4-080A-401C-AEA3-3BFA4C488C63}"/>
          </ac:picMkLst>
        </pc:picChg>
      </pc:sldChg>
      <pc:sldChg chg="modSp del mod">
        <pc:chgData name="서이준" userId="02c3dd30-deb6-40f5-b12d-22be9fc802af" providerId="ADAL" clId="{438EF1B0-88D6-4E2E-A982-D3D4CFFB6E89}" dt="2021-03-09T01:11:20.341" v="8228" actId="47"/>
        <pc:sldMkLst>
          <pc:docMk/>
          <pc:sldMk cId="2105140908" sldId="283"/>
        </pc:sldMkLst>
        <pc:spChg chg="mod">
          <ac:chgData name="서이준" userId="02c3dd30-deb6-40f5-b12d-22be9fc802af" providerId="ADAL" clId="{438EF1B0-88D6-4E2E-A982-D3D4CFFB6E89}" dt="2021-03-09T01:02:53.161" v="8178" actId="20577"/>
          <ac:spMkLst>
            <pc:docMk/>
            <pc:sldMk cId="2105140908" sldId="283"/>
            <ac:spMk id="3" creationId="{16EB5667-8F61-4937-86D3-EA66FC944E35}"/>
          </ac:spMkLst>
        </pc:spChg>
      </pc:sldChg>
      <pc:sldChg chg="addSp modSp new mod ord">
        <pc:chgData name="서이준" userId="02c3dd30-deb6-40f5-b12d-22be9fc802af" providerId="ADAL" clId="{438EF1B0-88D6-4E2E-A982-D3D4CFFB6E89}" dt="2021-03-09T01:05:19.957" v="8180"/>
        <pc:sldMkLst>
          <pc:docMk/>
          <pc:sldMk cId="550876312" sldId="284"/>
        </pc:sldMkLst>
        <pc:spChg chg="mod">
          <ac:chgData name="서이준" userId="02c3dd30-deb6-40f5-b12d-22be9fc802af" providerId="ADAL" clId="{438EF1B0-88D6-4E2E-A982-D3D4CFFB6E89}" dt="2021-02-04T08:43:01.575" v="488"/>
          <ac:spMkLst>
            <pc:docMk/>
            <pc:sldMk cId="550876312" sldId="284"/>
            <ac:spMk id="2" creationId="{B32F5724-9ADB-4300-A083-8F1431E3E908}"/>
          </ac:spMkLst>
        </pc:spChg>
        <pc:spChg chg="add mod">
          <ac:chgData name="서이준" userId="02c3dd30-deb6-40f5-b12d-22be9fc802af" providerId="ADAL" clId="{438EF1B0-88D6-4E2E-A982-D3D4CFFB6E89}" dt="2021-02-05T05:13:49.877" v="2575" actId="20577"/>
          <ac:spMkLst>
            <pc:docMk/>
            <pc:sldMk cId="550876312" sldId="284"/>
            <ac:spMk id="3" creationId="{C4EC1D31-FE9E-4103-B933-ECA997EA011A}"/>
          </ac:spMkLst>
        </pc:spChg>
        <pc:spChg chg="add mod">
          <ac:chgData name="서이준" userId="02c3dd30-deb6-40f5-b12d-22be9fc802af" providerId="ADAL" clId="{438EF1B0-88D6-4E2E-A982-D3D4CFFB6E89}" dt="2021-02-05T05:34:54.264" v="3130" actId="1035"/>
          <ac:spMkLst>
            <pc:docMk/>
            <pc:sldMk cId="550876312" sldId="284"/>
            <ac:spMk id="4" creationId="{31CB4C9D-B648-46DD-917E-B55C913734C7}"/>
          </ac:spMkLst>
        </pc:spChg>
        <pc:spChg chg="add mod">
          <ac:chgData name="서이준" userId="02c3dd30-deb6-40f5-b12d-22be9fc802af" providerId="ADAL" clId="{438EF1B0-88D6-4E2E-A982-D3D4CFFB6E89}" dt="2021-02-05T05:34:54.264" v="3130" actId="1035"/>
          <ac:spMkLst>
            <pc:docMk/>
            <pc:sldMk cId="550876312" sldId="284"/>
            <ac:spMk id="5" creationId="{93313F76-D03C-4D6E-89B7-D2175256F30B}"/>
          </ac:spMkLst>
        </pc:spChg>
        <pc:spChg chg="add mod">
          <ac:chgData name="서이준" userId="02c3dd30-deb6-40f5-b12d-22be9fc802af" providerId="ADAL" clId="{438EF1B0-88D6-4E2E-A982-D3D4CFFB6E89}" dt="2021-02-05T05:34:54.264" v="3130" actId="1035"/>
          <ac:spMkLst>
            <pc:docMk/>
            <pc:sldMk cId="550876312" sldId="284"/>
            <ac:spMk id="6" creationId="{D492C09A-9DEA-4AD4-B5A3-71506D1EA194}"/>
          </ac:spMkLst>
        </pc:spChg>
        <pc:spChg chg="add mod">
          <ac:chgData name="서이준" userId="02c3dd30-deb6-40f5-b12d-22be9fc802af" providerId="ADAL" clId="{438EF1B0-88D6-4E2E-A982-D3D4CFFB6E89}" dt="2021-02-05T05:34:54.264" v="3130" actId="1035"/>
          <ac:spMkLst>
            <pc:docMk/>
            <pc:sldMk cId="550876312" sldId="284"/>
            <ac:spMk id="7" creationId="{8868EE56-6C99-42F8-8D64-6EBC0126020D}"/>
          </ac:spMkLst>
        </pc:spChg>
        <pc:spChg chg="add mod">
          <ac:chgData name="서이준" userId="02c3dd30-deb6-40f5-b12d-22be9fc802af" providerId="ADAL" clId="{438EF1B0-88D6-4E2E-A982-D3D4CFFB6E89}" dt="2021-02-05T05:34:54.264" v="3130" actId="1035"/>
          <ac:spMkLst>
            <pc:docMk/>
            <pc:sldMk cId="550876312" sldId="284"/>
            <ac:spMk id="12" creationId="{B6B0679C-DD33-45B7-A035-FEE3B2D8E61D}"/>
          </ac:spMkLst>
        </pc:spChg>
        <pc:cxnChg chg="add mod">
          <ac:chgData name="서이준" userId="02c3dd30-deb6-40f5-b12d-22be9fc802af" providerId="ADAL" clId="{438EF1B0-88D6-4E2E-A982-D3D4CFFB6E89}" dt="2021-02-05T05:34:54.264" v="3130" actId="1035"/>
          <ac:cxnSpMkLst>
            <pc:docMk/>
            <pc:sldMk cId="550876312" sldId="284"/>
            <ac:cxnSpMk id="9" creationId="{494D426E-943C-471D-9494-69A1E6A109D0}"/>
          </ac:cxnSpMkLst>
        </pc:cxnChg>
        <pc:cxnChg chg="add mod">
          <ac:chgData name="서이준" userId="02c3dd30-deb6-40f5-b12d-22be9fc802af" providerId="ADAL" clId="{438EF1B0-88D6-4E2E-A982-D3D4CFFB6E89}" dt="2021-02-05T05:34:54.264" v="3130" actId="1035"/>
          <ac:cxnSpMkLst>
            <pc:docMk/>
            <pc:sldMk cId="550876312" sldId="284"/>
            <ac:cxnSpMk id="10" creationId="{B1C2F6C1-8545-4697-BC93-4E4E546861E6}"/>
          </ac:cxnSpMkLst>
        </pc:cxnChg>
        <pc:cxnChg chg="add mod">
          <ac:chgData name="서이준" userId="02c3dd30-deb6-40f5-b12d-22be9fc802af" providerId="ADAL" clId="{438EF1B0-88D6-4E2E-A982-D3D4CFFB6E89}" dt="2021-02-05T05:34:54.264" v="3130" actId="1035"/>
          <ac:cxnSpMkLst>
            <pc:docMk/>
            <pc:sldMk cId="550876312" sldId="284"/>
            <ac:cxnSpMk id="11" creationId="{1C2E5992-695A-4311-AA05-CB93489AF322}"/>
          </ac:cxnSpMkLst>
        </pc:cxnChg>
      </pc:sldChg>
      <pc:sldChg chg="addSp delSp modSp new del mod ord">
        <pc:chgData name="서이준" userId="02c3dd30-deb6-40f5-b12d-22be9fc802af" providerId="ADAL" clId="{438EF1B0-88D6-4E2E-A982-D3D4CFFB6E89}" dt="2021-03-05T05:23:01.226" v="4360" actId="47"/>
        <pc:sldMkLst>
          <pc:docMk/>
          <pc:sldMk cId="212000300" sldId="285"/>
        </pc:sldMkLst>
        <pc:spChg chg="add del mod">
          <ac:chgData name="서이준" userId="02c3dd30-deb6-40f5-b12d-22be9fc802af" providerId="ADAL" clId="{438EF1B0-88D6-4E2E-A982-D3D4CFFB6E89}" dt="2021-03-05T05:16:57.079" v="4332"/>
          <ac:spMkLst>
            <pc:docMk/>
            <pc:sldMk cId="212000300" sldId="285"/>
            <ac:spMk id="3" creationId="{06DD1CF1-366D-4151-9202-BE89EE6010E7}"/>
          </ac:spMkLst>
        </pc:spChg>
      </pc:sldChg>
      <pc:sldChg chg="new del">
        <pc:chgData name="서이준" userId="02c3dd30-deb6-40f5-b12d-22be9fc802af" providerId="ADAL" clId="{438EF1B0-88D6-4E2E-A982-D3D4CFFB6E89}" dt="2021-03-04T08:57:39.755" v="4190" actId="47"/>
        <pc:sldMkLst>
          <pc:docMk/>
          <pc:sldMk cId="2501983486" sldId="285"/>
        </pc:sldMkLst>
      </pc:sldChg>
      <pc:sldChg chg="addSp delSp modSp add mod ord">
        <pc:chgData name="서이준" userId="02c3dd30-deb6-40f5-b12d-22be9fc802af" providerId="ADAL" clId="{438EF1B0-88D6-4E2E-A982-D3D4CFFB6E89}" dt="2021-03-16T01:37:00.416" v="11273" actId="20577"/>
        <pc:sldMkLst>
          <pc:docMk/>
          <pc:sldMk cId="2689972894" sldId="285"/>
        </pc:sldMkLst>
        <pc:spChg chg="mod">
          <ac:chgData name="서이준" userId="02c3dd30-deb6-40f5-b12d-22be9fc802af" providerId="ADAL" clId="{438EF1B0-88D6-4E2E-A982-D3D4CFFB6E89}" dt="2021-03-16T01:37:00.416" v="11273" actId="20577"/>
          <ac:spMkLst>
            <pc:docMk/>
            <pc:sldMk cId="2689972894" sldId="285"/>
            <ac:spMk id="3" creationId="{6EEA479D-69B2-4A48-A3BA-1CC5DC7803FB}"/>
          </ac:spMkLst>
        </pc:spChg>
        <pc:spChg chg="del">
          <ac:chgData name="서이준" userId="02c3dd30-deb6-40f5-b12d-22be9fc802af" providerId="ADAL" clId="{438EF1B0-88D6-4E2E-A982-D3D4CFFB6E89}" dt="2021-03-05T06:10:40.900" v="4648" actId="478"/>
          <ac:spMkLst>
            <pc:docMk/>
            <pc:sldMk cId="2689972894" sldId="285"/>
            <ac:spMk id="10" creationId="{183D03AF-378D-4A89-BEB4-5D1DCD75A2A4}"/>
          </ac:spMkLst>
        </pc:spChg>
        <pc:spChg chg="add mod">
          <ac:chgData name="서이준" userId="02c3dd30-deb6-40f5-b12d-22be9fc802af" providerId="ADAL" clId="{438EF1B0-88D6-4E2E-A982-D3D4CFFB6E89}" dt="2021-03-05T06:17:50.508" v="4971" actId="1076"/>
          <ac:spMkLst>
            <pc:docMk/>
            <pc:sldMk cId="2689972894" sldId="285"/>
            <ac:spMk id="11" creationId="{83593E0D-8872-4D81-952E-6348C0C2837F}"/>
          </ac:spMkLst>
        </pc:spChg>
        <pc:spChg chg="del">
          <ac:chgData name="서이준" userId="02c3dd30-deb6-40f5-b12d-22be9fc802af" providerId="ADAL" clId="{438EF1B0-88D6-4E2E-A982-D3D4CFFB6E89}" dt="2021-03-05T06:10:37.060" v="4647" actId="478"/>
          <ac:spMkLst>
            <pc:docMk/>
            <pc:sldMk cId="2689972894" sldId="285"/>
            <ac:spMk id="13" creationId="{EE74C0FB-BBB4-4AC9-B368-005FAF72C757}"/>
          </ac:spMkLst>
        </pc:spChg>
        <pc:picChg chg="del">
          <ac:chgData name="서이준" userId="02c3dd30-deb6-40f5-b12d-22be9fc802af" providerId="ADAL" clId="{438EF1B0-88D6-4E2E-A982-D3D4CFFB6E89}" dt="2021-03-05T06:10:37.060" v="4647" actId="478"/>
          <ac:picMkLst>
            <pc:docMk/>
            <pc:sldMk cId="2689972894" sldId="285"/>
            <ac:picMk id="5" creationId="{DBEA4E05-84AB-43E7-97D3-E9B62594BB4A}"/>
          </ac:picMkLst>
        </pc:picChg>
        <pc:picChg chg="del">
          <ac:chgData name="서이준" userId="02c3dd30-deb6-40f5-b12d-22be9fc802af" providerId="ADAL" clId="{438EF1B0-88D6-4E2E-A982-D3D4CFFB6E89}" dt="2021-03-05T06:10:37.060" v="4647" actId="478"/>
          <ac:picMkLst>
            <pc:docMk/>
            <pc:sldMk cId="2689972894" sldId="285"/>
            <ac:picMk id="6" creationId="{927C5AFE-917E-4D7F-9E57-57E9D8F7579A}"/>
          </ac:picMkLst>
        </pc:picChg>
        <pc:picChg chg="add mod">
          <ac:chgData name="서이준" userId="02c3dd30-deb6-40f5-b12d-22be9fc802af" providerId="ADAL" clId="{438EF1B0-88D6-4E2E-A982-D3D4CFFB6E89}" dt="2021-03-05T06:17:46.845" v="4970" actId="1076"/>
          <ac:picMkLst>
            <pc:docMk/>
            <pc:sldMk cId="2689972894" sldId="285"/>
            <ac:picMk id="8" creationId="{04A1B73C-BFF8-4BF8-BED2-9637DC18AAA2}"/>
          </ac:picMkLst>
        </pc:picChg>
        <pc:picChg chg="add mod">
          <ac:chgData name="서이준" userId="02c3dd30-deb6-40f5-b12d-22be9fc802af" providerId="ADAL" clId="{438EF1B0-88D6-4E2E-A982-D3D4CFFB6E89}" dt="2021-03-05T06:17:43.589" v="4968" actId="14100"/>
          <ac:picMkLst>
            <pc:docMk/>
            <pc:sldMk cId="2689972894" sldId="285"/>
            <ac:picMk id="9" creationId="{9B181811-731A-4ADE-8554-4414B5C090EC}"/>
          </ac:picMkLst>
        </pc:picChg>
      </pc:sldChg>
      <pc:sldChg chg="addSp delSp modSp add mod">
        <pc:chgData name="서이준" userId="02c3dd30-deb6-40f5-b12d-22be9fc802af" providerId="ADAL" clId="{438EF1B0-88D6-4E2E-A982-D3D4CFFB6E89}" dt="2021-03-15T05:52:04.022" v="11127" actId="20577"/>
        <pc:sldMkLst>
          <pc:docMk/>
          <pc:sldMk cId="2815021213" sldId="286"/>
        </pc:sldMkLst>
        <pc:spChg chg="mod">
          <ac:chgData name="서이준" userId="02c3dd30-deb6-40f5-b12d-22be9fc802af" providerId="ADAL" clId="{438EF1B0-88D6-4E2E-A982-D3D4CFFB6E89}" dt="2021-03-15T05:52:04.022" v="11127" actId="20577"/>
          <ac:spMkLst>
            <pc:docMk/>
            <pc:sldMk cId="2815021213" sldId="286"/>
            <ac:spMk id="3" creationId="{7268042C-E2A2-4709-BC75-151091799654}"/>
          </ac:spMkLst>
        </pc:spChg>
        <pc:picChg chg="add del mod">
          <ac:chgData name="서이준" userId="02c3dd30-deb6-40f5-b12d-22be9fc802af" providerId="ADAL" clId="{438EF1B0-88D6-4E2E-A982-D3D4CFFB6E89}" dt="2021-03-15T05:51:59.230" v="11123" actId="478"/>
          <ac:picMkLst>
            <pc:docMk/>
            <pc:sldMk cId="2815021213" sldId="286"/>
            <ac:picMk id="5" creationId="{58C3EFC3-7831-4F43-8E55-DD4E99E46477}"/>
          </ac:picMkLst>
        </pc:picChg>
        <pc:picChg chg="add del mod">
          <ac:chgData name="서이준" userId="02c3dd30-deb6-40f5-b12d-22be9fc802af" providerId="ADAL" clId="{438EF1B0-88D6-4E2E-A982-D3D4CFFB6E89}" dt="2021-03-05T08:27:14.557" v="6556" actId="478"/>
          <ac:picMkLst>
            <pc:docMk/>
            <pc:sldMk cId="2815021213" sldId="286"/>
            <ac:picMk id="5" creationId="{78C975C8-081E-4759-9555-492A0996DA7E}"/>
          </ac:picMkLst>
        </pc:picChg>
        <pc:picChg chg="del">
          <ac:chgData name="서이준" userId="02c3dd30-deb6-40f5-b12d-22be9fc802af" providerId="ADAL" clId="{438EF1B0-88D6-4E2E-A982-D3D4CFFB6E89}" dt="2021-03-05T08:20:16.862" v="6446" actId="478"/>
          <ac:picMkLst>
            <pc:docMk/>
            <pc:sldMk cId="2815021213" sldId="286"/>
            <ac:picMk id="6" creationId="{F903D11B-37A3-4F14-88DE-0A2332FD060D}"/>
          </ac:picMkLst>
        </pc:picChg>
        <pc:picChg chg="add del mod">
          <ac:chgData name="서이준" userId="02c3dd30-deb6-40f5-b12d-22be9fc802af" providerId="ADAL" clId="{438EF1B0-88D6-4E2E-A982-D3D4CFFB6E89}" dt="2021-03-15T05:51:58.958" v="11122" actId="478"/>
          <ac:picMkLst>
            <pc:docMk/>
            <pc:sldMk cId="2815021213" sldId="286"/>
            <ac:picMk id="7" creationId="{1C16CD3C-38D2-4E9E-AB47-8CD9F9F987A1}"/>
          </ac:picMkLst>
        </pc:picChg>
        <pc:picChg chg="add del mod">
          <ac:chgData name="서이준" userId="02c3dd30-deb6-40f5-b12d-22be9fc802af" providerId="ADAL" clId="{438EF1B0-88D6-4E2E-A982-D3D4CFFB6E89}" dt="2021-03-05T08:27:15.590" v="6557" actId="478"/>
          <ac:picMkLst>
            <pc:docMk/>
            <pc:sldMk cId="2815021213" sldId="286"/>
            <ac:picMk id="9" creationId="{E11094B0-8310-4FFF-BF62-1860EEA88A42}"/>
          </ac:picMkLst>
        </pc:picChg>
        <pc:picChg chg="del">
          <ac:chgData name="서이준" userId="02c3dd30-deb6-40f5-b12d-22be9fc802af" providerId="ADAL" clId="{438EF1B0-88D6-4E2E-A982-D3D4CFFB6E89}" dt="2021-03-05T08:20:16.291" v="6445" actId="478"/>
          <ac:picMkLst>
            <pc:docMk/>
            <pc:sldMk cId="2815021213" sldId="286"/>
            <ac:picMk id="12" creationId="{F77B3F88-5361-4909-97D6-0655C22550C0}"/>
          </ac:picMkLst>
        </pc:picChg>
        <pc:picChg chg="del">
          <ac:chgData name="서이준" userId="02c3dd30-deb6-40f5-b12d-22be9fc802af" providerId="ADAL" clId="{438EF1B0-88D6-4E2E-A982-D3D4CFFB6E89}" dt="2021-03-05T08:20:15.759" v="6444" actId="478"/>
          <ac:picMkLst>
            <pc:docMk/>
            <pc:sldMk cId="2815021213" sldId="286"/>
            <ac:picMk id="14" creationId="{F1F1B3A3-6A35-49DE-9190-CFC2603654AF}"/>
          </ac:picMkLst>
        </pc:picChg>
      </pc:sldChg>
      <pc:sldChg chg="addSp delSp modSp new mod ord">
        <pc:chgData name="서이준" userId="02c3dd30-deb6-40f5-b12d-22be9fc802af" providerId="ADAL" clId="{438EF1B0-88D6-4E2E-A982-D3D4CFFB6E89}" dt="2021-03-09T07:07:32.614" v="9345" actId="1076"/>
        <pc:sldMkLst>
          <pc:docMk/>
          <pc:sldMk cId="931716363" sldId="287"/>
        </pc:sldMkLst>
        <pc:spChg chg="mod">
          <ac:chgData name="서이준" userId="02c3dd30-deb6-40f5-b12d-22be9fc802af" providerId="ADAL" clId="{438EF1B0-88D6-4E2E-A982-D3D4CFFB6E89}" dt="2021-03-05T09:01:03.417" v="7906"/>
          <ac:spMkLst>
            <pc:docMk/>
            <pc:sldMk cId="931716363" sldId="287"/>
            <ac:spMk id="2" creationId="{B44F7312-75E5-4DE3-A50A-A9C2A817F1B9}"/>
          </ac:spMkLst>
        </pc:spChg>
        <pc:spChg chg="del">
          <ac:chgData name="서이준" userId="02c3dd30-deb6-40f5-b12d-22be9fc802af" providerId="ADAL" clId="{438EF1B0-88D6-4E2E-A982-D3D4CFFB6E89}" dt="2021-03-05T09:05:46.498" v="7909"/>
          <ac:spMkLst>
            <pc:docMk/>
            <pc:sldMk cId="931716363" sldId="287"/>
            <ac:spMk id="3" creationId="{80DB77BB-9F78-49B2-9C0D-5197BC91D5EB}"/>
          </ac:spMkLst>
        </pc:spChg>
        <pc:spChg chg="add mod">
          <ac:chgData name="서이준" userId="02c3dd30-deb6-40f5-b12d-22be9fc802af" providerId="ADAL" clId="{438EF1B0-88D6-4E2E-A982-D3D4CFFB6E89}" dt="2021-03-09T07:07:32.614" v="9345" actId="1076"/>
          <ac:spMkLst>
            <pc:docMk/>
            <pc:sldMk cId="931716363" sldId="287"/>
            <ac:spMk id="3" creationId="{B0E25721-3AD5-46AB-8634-38475BE9115D}"/>
          </ac:spMkLst>
        </pc:spChg>
        <pc:spChg chg="add del">
          <ac:chgData name="서이준" userId="02c3dd30-deb6-40f5-b12d-22be9fc802af" providerId="ADAL" clId="{438EF1B0-88D6-4E2E-A982-D3D4CFFB6E89}" dt="2021-03-05T09:05:45.546" v="7908"/>
          <ac:spMkLst>
            <pc:docMk/>
            <pc:sldMk cId="931716363" sldId="287"/>
            <ac:spMk id="4" creationId="{8ABE0D31-8C8E-4D18-9165-2E603EBE0541}"/>
          </ac:spMkLst>
        </pc:spChg>
        <pc:spChg chg="add del mod">
          <ac:chgData name="서이준" userId="02c3dd30-deb6-40f5-b12d-22be9fc802af" providerId="ADAL" clId="{438EF1B0-88D6-4E2E-A982-D3D4CFFB6E89}" dt="2021-03-05T09:12:58.638" v="7922" actId="478"/>
          <ac:spMkLst>
            <pc:docMk/>
            <pc:sldMk cId="931716363" sldId="287"/>
            <ac:spMk id="5" creationId="{951618B2-FE45-43DB-9516-44DBB1361288}"/>
          </ac:spMkLst>
        </pc:spChg>
        <pc:spChg chg="add mod">
          <ac:chgData name="서이준" userId="02c3dd30-deb6-40f5-b12d-22be9fc802af" providerId="ADAL" clId="{438EF1B0-88D6-4E2E-A982-D3D4CFFB6E89}" dt="2021-03-09T07:05:30.455" v="9328" actId="20577"/>
          <ac:spMkLst>
            <pc:docMk/>
            <pc:sldMk cId="931716363" sldId="287"/>
            <ac:spMk id="6" creationId="{675B4CBE-04FB-48CF-B964-A89E2B76D9BE}"/>
          </ac:spMkLst>
        </pc:spChg>
      </pc:sldChg>
      <pc:sldChg chg="addSp delSp modSp add mod">
        <pc:chgData name="서이준" userId="02c3dd30-deb6-40f5-b12d-22be9fc802af" providerId="ADAL" clId="{438EF1B0-88D6-4E2E-A982-D3D4CFFB6E89}" dt="2021-03-16T01:45:36.844" v="11327" actId="20577"/>
        <pc:sldMkLst>
          <pc:docMk/>
          <pc:sldMk cId="3353528284" sldId="288"/>
        </pc:sldMkLst>
        <pc:spChg chg="mod">
          <ac:chgData name="서이준" userId="02c3dd30-deb6-40f5-b12d-22be9fc802af" providerId="ADAL" clId="{438EF1B0-88D6-4E2E-A982-D3D4CFFB6E89}" dt="2021-03-16T01:45:36.844" v="11327" actId="20577"/>
          <ac:spMkLst>
            <pc:docMk/>
            <pc:sldMk cId="3353528284" sldId="288"/>
            <ac:spMk id="4" creationId="{1F944891-E6A0-4593-A169-D01AF4A2D973}"/>
          </ac:spMkLst>
        </pc:spChg>
        <pc:picChg chg="del mod">
          <ac:chgData name="서이준" userId="02c3dd30-deb6-40f5-b12d-22be9fc802af" providerId="ADAL" clId="{438EF1B0-88D6-4E2E-A982-D3D4CFFB6E89}" dt="2021-03-09T02:44:23.015" v="8616" actId="478"/>
          <ac:picMkLst>
            <pc:docMk/>
            <pc:sldMk cId="3353528284" sldId="288"/>
            <ac:picMk id="6" creationId="{51BA2390-1860-4BC7-8E11-D5E8D684C2F5}"/>
          </ac:picMkLst>
        </pc:picChg>
        <pc:picChg chg="add mod">
          <ac:chgData name="서이준" userId="02c3dd30-deb6-40f5-b12d-22be9fc802af" providerId="ADAL" clId="{438EF1B0-88D6-4E2E-A982-D3D4CFFB6E89}" dt="2021-03-12T07:22:27.246" v="10805" actId="1076"/>
          <ac:picMkLst>
            <pc:docMk/>
            <pc:sldMk cId="3353528284" sldId="288"/>
            <ac:picMk id="7" creationId="{5323552B-587F-4C47-9204-9569FD385D67}"/>
          </ac:picMkLst>
        </pc:picChg>
        <pc:picChg chg="del">
          <ac:chgData name="서이준" userId="02c3dd30-deb6-40f5-b12d-22be9fc802af" providerId="ADAL" clId="{438EF1B0-88D6-4E2E-A982-D3D4CFFB6E89}" dt="2021-03-09T02:39:11.056" v="8531" actId="478"/>
          <ac:picMkLst>
            <pc:docMk/>
            <pc:sldMk cId="3353528284" sldId="288"/>
            <ac:picMk id="10" creationId="{192F2A5E-5396-46F2-8F56-5D5CE76B2057}"/>
          </ac:picMkLst>
        </pc:picChg>
      </pc:sldChg>
      <pc:sldChg chg="modSp new del mod">
        <pc:chgData name="서이준" userId="02c3dd30-deb6-40f5-b12d-22be9fc802af" providerId="ADAL" clId="{438EF1B0-88D6-4E2E-A982-D3D4CFFB6E89}" dt="2021-03-09T05:27:12.219" v="8987" actId="47"/>
        <pc:sldMkLst>
          <pc:docMk/>
          <pc:sldMk cId="2580994506" sldId="289"/>
        </pc:sldMkLst>
        <pc:spChg chg="mod">
          <ac:chgData name="서이준" userId="02c3dd30-deb6-40f5-b12d-22be9fc802af" providerId="ADAL" clId="{438EF1B0-88D6-4E2E-A982-D3D4CFFB6E89}" dt="2021-03-09T05:27:04.239" v="8985"/>
          <ac:spMkLst>
            <pc:docMk/>
            <pc:sldMk cId="2580994506" sldId="289"/>
            <ac:spMk id="2" creationId="{20C7E02F-559F-4A17-8205-4C88307C7D1E}"/>
          </ac:spMkLst>
        </pc:spChg>
      </pc:sldChg>
      <pc:sldChg chg="addSp delSp modSp add mod">
        <pc:chgData name="서이준" userId="02c3dd30-deb6-40f5-b12d-22be9fc802af" providerId="ADAL" clId="{438EF1B0-88D6-4E2E-A982-D3D4CFFB6E89}" dt="2021-03-11T01:20:47.793" v="9685"/>
        <pc:sldMkLst>
          <pc:docMk/>
          <pc:sldMk cId="2740827974" sldId="290"/>
        </pc:sldMkLst>
        <pc:spChg chg="add mod">
          <ac:chgData name="서이준" userId="02c3dd30-deb6-40f5-b12d-22be9fc802af" providerId="ADAL" clId="{438EF1B0-88D6-4E2E-A982-D3D4CFFB6E89}" dt="2021-03-11T01:20:47.793" v="9685"/>
          <ac:spMkLst>
            <pc:docMk/>
            <pc:sldMk cId="2740827974" sldId="290"/>
            <ac:spMk id="3" creationId="{2E33731D-3318-4B8D-9EC4-2E717F70376D}"/>
          </ac:spMkLst>
        </pc:spChg>
        <pc:spChg chg="mod">
          <ac:chgData name="서이준" userId="02c3dd30-deb6-40f5-b12d-22be9fc802af" providerId="ADAL" clId="{438EF1B0-88D6-4E2E-A982-D3D4CFFB6E89}" dt="2021-03-09T05:29:25.989" v="9084" actId="20577"/>
          <ac:spMkLst>
            <pc:docMk/>
            <pc:sldMk cId="2740827974" sldId="290"/>
            <ac:spMk id="4" creationId="{3FC47831-C0D9-4682-A4CA-018EC2F836DF}"/>
          </ac:spMkLst>
        </pc:spChg>
        <pc:spChg chg="mod">
          <ac:chgData name="서이준" userId="02c3dd30-deb6-40f5-b12d-22be9fc802af" providerId="ADAL" clId="{438EF1B0-88D6-4E2E-A982-D3D4CFFB6E89}" dt="2021-03-09T08:04:47.026" v="9460" actId="20577"/>
          <ac:spMkLst>
            <pc:docMk/>
            <pc:sldMk cId="2740827974" sldId="290"/>
            <ac:spMk id="5" creationId="{11D1511D-F35F-4203-B453-002AB860739A}"/>
          </ac:spMkLst>
        </pc:spChg>
        <pc:spChg chg="add mod">
          <ac:chgData name="서이준" userId="02c3dd30-deb6-40f5-b12d-22be9fc802af" providerId="ADAL" clId="{438EF1B0-88D6-4E2E-A982-D3D4CFFB6E89}" dt="2021-03-09T08:40:52.276" v="9462" actId="113"/>
          <ac:spMkLst>
            <pc:docMk/>
            <pc:sldMk cId="2740827974" sldId="290"/>
            <ac:spMk id="9" creationId="{CB14C48A-7734-485E-AF28-4EE068BB6CD9}"/>
          </ac:spMkLst>
        </pc:spChg>
        <pc:spChg chg="add mod">
          <ac:chgData name="서이준" userId="02c3dd30-deb6-40f5-b12d-22be9fc802af" providerId="ADAL" clId="{438EF1B0-88D6-4E2E-A982-D3D4CFFB6E89}" dt="2021-03-09T06:48:34.144" v="9308" actId="20577"/>
          <ac:spMkLst>
            <pc:docMk/>
            <pc:sldMk cId="2740827974" sldId="290"/>
            <ac:spMk id="11" creationId="{6A0D7249-BF0B-45D3-B75E-0792E9207803}"/>
          </ac:spMkLst>
        </pc:spChg>
        <pc:picChg chg="del">
          <ac:chgData name="서이준" userId="02c3dd30-deb6-40f5-b12d-22be9fc802af" providerId="ADAL" clId="{438EF1B0-88D6-4E2E-A982-D3D4CFFB6E89}" dt="2021-03-09T05:27:16.113" v="8990" actId="478"/>
          <ac:picMkLst>
            <pc:docMk/>
            <pc:sldMk cId="2740827974" sldId="290"/>
            <ac:picMk id="6" creationId="{B31C1CF9-C7B1-4DCC-936B-0C1AD40EDA02}"/>
          </ac:picMkLst>
        </pc:picChg>
        <pc:picChg chg="del">
          <ac:chgData name="서이준" userId="02c3dd30-deb6-40f5-b12d-22be9fc802af" providerId="ADAL" clId="{438EF1B0-88D6-4E2E-A982-D3D4CFFB6E89}" dt="2021-03-09T05:27:15.273" v="8989" actId="478"/>
          <ac:picMkLst>
            <pc:docMk/>
            <pc:sldMk cId="2740827974" sldId="290"/>
            <ac:picMk id="8" creationId="{3A983B9A-E085-46B1-872E-6A096A0B7236}"/>
          </ac:picMkLst>
        </pc:picChg>
        <pc:picChg chg="del">
          <ac:chgData name="서이준" userId="02c3dd30-deb6-40f5-b12d-22be9fc802af" providerId="ADAL" clId="{438EF1B0-88D6-4E2E-A982-D3D4CFFB6E89}" dt="2021-03-09T05:27:14.886" v="8988" actId="478"/>
          <ac:picMkLst>
            <pc:docMk/>
            <pc:sldMk cId="2740827974" sldId="290"/>
            <ac:picMk id="10" creationId="{A1E7CBD2-5C19-42CC-BF8B-355FB2371B5B}"/>
          </ac:picMkLst>
        </pc:picChg>
      </pc:sldChg>
      <pc:sldChg chg="addSp modSp new del mod ord">
        <pc:chgData name="서이준" userId="02c3dd30-deb6-40f5-b12d-22be9fc802af" providerId="ADAL" clId="{438EF1B0-88D6-4E2E-A982-D3D4CFFB6E89}" dt="2021-03-12T02:55:25.296" v="9880" actId="47"/>
        <pc:sldMkLst>
          <pc:docMk/>
          <pc:sldMk cId="604067241" sldId="291"/>
        </pc:sldMkLst>
        <pc:spChg chg="mod">
          <ac:chgData name="서이준" userId="02c3dd30-deb6-40f5-b12d-22be9fc802af" providerId="ADAL" clId="{438EF1B0-88D6-4E2E-A982-D3D4CFFB6E89}" dt="2021-03-12T02:38:25.351" v="9829"/>
          <ac:spMkLst>
            <pc:docMk/>
            <pc:sldMk cId="604067241" sldId="291"/>
            <ac:spMk id="2" creationId="{939C4C4F-9239-4EDA-99C2-8B49F1AF2333}"/>
          </ac:spMkLst>
        </pc:spChg>
        <pc:spChg chg="add mod">
          <ac:chgData name="서이준" userId="02c3dd30-deb6-40f5-b12d-22be9fc802af" providerId="ADAL" clId="{438EF1B0-88D6-4E2E-A982-D3D4CFFB6E89}" dt="2021-03-12T02:47:13.819" v="9872" actId="1076"/>
          <ac:spMkLst>
            <pc:docMk/>
            <pc:sldMk cId="604067241" sldId="291"/>
            <ac:spMk id="5" creationId="{5EBEE55C-65A8-4FC7-B38E-8147CB42ABF8}"/>
          </ac:spMkLst>
        </pc:spChg>
        <pc:spChg chg="add mod">
          <ac:chgData name="서이준" userId="02c3dd30-deb6-40f5-b12d-22be9fc802af" providerId="ADAL" clId="{438EF1B0-88D6-4E2E-A982-D3D4CFFB6E89}" dt="2021-03-12T02:48:10.150" v="9879" actId="1076"/>
          <ac:spMkLst>
            <pc:docMk/>
            <pc:sldMk cId="604067241" sldId="291"/>
            <ac:spMk id="6" creationId="{3C92998F-0833-40E2-B7B8-2E197B75D0E8}"/>
          </ac:spMkLst>
        </pc:spChg>
        <pc:spChg chg="add mod">
          <ac:chgData name="서이준" userId="02c3dd30-deb6-40f5-b12d-22be9fc802af" providerId="ADAL" clId="{438EF1B0-88D6-4E2E-A982-D3D4CFFB6E89}" dt="2021-03-12T02:46:27.310" v="9863" actId="113"/>
          <ac:spMkLst>
            <pc:docMk/>
            <pc:sldMk cId="604067241" sldId="291"/>
            <ac:spMk id="7" creationId="{1EF6590D-7D9E-4468-BE95-1C1EB16822BE}"/>
          </ac:spMkLst>
        </pc:spChg>
        <pc:picChg chg="add mod">
          <ac:chgData name="서이준" userId="02c3dd30-deb6-40f5-b12d-22be9fc802af" providerId="ADAL" clId="{438EF1B0-88D6-4E2E-A982-D3D4CFFB6E89}" dt="2021-03-12T02:47:08.838" v="9871" actId="1076"/>
          <ac:picMkLst>
            <pc:docMk/>
            <pc:sldMk cId="604067241" sldId="291"/>
            <ac:picMk id="4" creationId="{C6E7B53B-9874-4594-A904-330A984FA5FC}"/>
          </ac:picMkLst>
        </pc:picChg>
      </pc:sldChg>
      <pc:sldChg chg="addSp delSp modSp add mod">
        <pc:chgData name="서이준" userId="02c3dd30-deb6-40f5-b12d-22be9fc802af" providerId="ADAL" clId="{438EF1B0-88D6-4E2E-A982-D3D4CFFB6E89}" dt="2021-03-16T01:01:27.754" v="11138" actId="1076"/>
        <pc:sldMkLst>
          <pc:docMk/>
          <pc:sldMk cId="3183627585" sldId="291"/>
        </pc:sldMkLst>
        <pc:spChg chg="add mod">
          <ac:chgData name="서이준" userId="02c3dd30-deb6-40f5-b12d-22be9fc802af" providerId="ADAL" clId="{438EF1B0-88D6-4E2E-A982-D3D4CFFB6E89}" dt="2021-03-12T07:18:46.758" v="10803"/>
          <ac:spMkLst>
            <pc:docMk/>
            <pc:sldMk cId="3183627585" sldId="291"/>
            <ac:spMk id="3" creationId="{220BC896-CD92-4024-BB80-F0117A17A027}"/>
          </ac:spMkLst>
        </pc:spChg>
        <pc:spChg chg="del">
          <ac:chgData name="서이준" userId="02c3dd30-deb6-40f5-b12d-22be9fc802af" providerId="ADAL" clId="{438EF1B0-88D6-4E2E-A982-D3D4CFFB6E89}" dt="2021-03-12T06:40:06.249" v="9901" actId="478"/>
          <ac:spMkLst>
            <pc:docMk/>
            <pc:sldMk cId="3183627585" sldId="291"/>
            <ac:spMk id="5" creationId="{AA0BA908-4FBE-40C2-8C9F-484E60A3E7C6}"/>
          </ac:spMkLst>
        </pc:spChg>
        <pc:spChg chg="del">
          <ac:chgData name="서이준" userId="02c3dd30-deb6-40f5-b12d-22be9fc802af" providerId="ADAL" clId="{438EF1B0-88D6-4E2E-A982-D3D4CFFB6E89}" dt="2021-03-12T06:40:09.719" v="9902" actId="478"/>
          <ac:spMkLst>
            <pc:docMk/>
            <pc:sldMk cId="3183627585" sldId="291"/>
            <ac:spMk id="6" creationId="{53B547DF-9400-47FF-8696-C3B85D822EEA}"/>
          </ac:spMkLst>
        </pc:spChg>
        <pc:spChg chg="add mod">
          <ac:chgData name="서이준" userId="02c3dd30-deb6-40f5-b12d-22be9fc802af" providerId="ADAL" clId="{438EF1B0-88D6-4E2E-A982-D3D4CFFB6E89}" dt="2021-03-16T01:01:27.754" v="11138" actId="1076"/>
          <ac:spMkLst>
            <pc:docMk/>
            <pc:sldMk cId="3183627585" sldId="291"/>
            <ac:spMk id="6" creationId="{CA6983EA-D92A-4BBD-BEA9-1079BCFB8AC2}"/>
          </ac:spMkLst>
        </pc:spChg>
        <pc:spChg chg="del">
          <ac:chgData name="서이준" userId="02c3dd30-deb6-40f5-b12d-22be9fc802af" providerId="ADAL" clId="{438EF1B0-88D6-4E2E-A982-D3D4CFFB6E89}" dt="2021-03-12T06:40:11.656" v="9903" actId="478"/>
          <ac:spMkLst>
            <pc:docMk/>
            <pc:sldMk cId="3183627585" sldId="291"/>
            <ac:spMk id="7" creationId="{EB844BB5-968E-4514-81AE-7762BA89ACE1}"/>
          </ac:spMkLst>
        </pc:spChg>
        <pc:spChg chg="del">
          <ac:chgData name="서이준" userId="02c3dd30-deb6-40f5-b12d-22be9fc802af" providerId="ADAL" clId="{438EF1B0-88D6-4E2E-A982-D3D4CFFB6E89}" dt="2021-03-12T06:40:14.070" v="9904" actId="478"/>
          <ac:spMkLst>
            <pc:docMk/>
            <pc:sldMk cId="3183627585" sldId="291"/>
            <ac:spMk id="8" creationId="{5168D808-37B2-440C-B348-542EC2D74D28}"/>
          </ac:spMkLst>
        </pc:spChg>
        <pc:spChg chg="add mod">
          <ac:chgData name="서이준" userId="02c3dd30-deb6-40f5-b12d-22be9fc802af" providerId="ADAL" clId="{438EF1B0-88D6-4E2E-A982-D3D4CFFB6E89}" dt="2021-03-12T07:17:01.878" v="10744" actId="1076"/>
          <ac:spMkLst>
            <pc:docMk/>
            <pc:sldMk cId="3183627585" sldId="291"/>
            <ac:spMk id="9" creationId="{1331A74D-9041-4683-9FDE-CF0292002DC8}"/>
          </ac:spMkLst>
        </pc:spChg>
        <pc:graphicFrameChg chg="add mod modGraphic">
          <ac:chgData name="서이준" userId="02c3dd30-deb6-40f5-b12d-22be9fc802af" providerId="ADAL" clId="{438EF1B0-88D6-4E2E-A982-D3D4CFFB6E89}" dt="2021-03-12T07:18:14.018" v="10745" actId="207"/>
          <ac:graphicFrameMkLst>
            <pc:docMk/>
            <pc:sldMk cId="3183627585" sldId="291"/>
            <ac:graphicFrameMk id="12" creationId="{0B4B7755-9162-4040-83EE-253454A37828}"/>
          </ac:graphicFrameMkLst>
        </pc:graphicFrameChg>
        <pc:picChg chg="del mod">
          <ac:chgData name="서이준" userId="02c3dd30-deb6-40f5-b12d-22be9fc802af" providerId="ADAL" clId="{438EF1B0-88D6-4E2E-A982-D3D4CFFB6E89}" dt="2021-03-12T07:16:36.010" v="10739" actId="478"/>
          <ac:picMkLst>
            <pc:docMk/>
            <pc:sldMk cId="3183627585" sldId="291"/>
            <ac:picMk id="4" creationId="{70AA1017-4498-4230-86AA-791098644953}"/>
          </ac:picMkLst>
        </pc:picChg>
        <pc:picChg chg="add del mod">
          <ac:chgData name="서이준" userId="02c3dd30-deb6-40f5-b12d-22be9fc802af" providerId="ADAL" clId="{438EF1B0-88D6-4E2E-A982-D3D4CFFB6E89}" dt="2021-03-12T06:44:55.413" v="10109" actId="478"/>
          <ac:picMkLst>
            <pc:docMk/>
            <pc:sldMk cId="3183627585" sldId="291"/>
            <ac:picMk id="11" creationId="{BC7638B7-1ECB-4968-8453-29D978EB12D8}"/>
          </ac:picMkLst>
        </pc:picChg>
      </pc:sldChg>
    </pc:docChg>
  </pc:docChgLst>
  <pc:docChgLst>
    <pc:chgData name="서이준" userId="02c3dd30-deb6-40f5-b12d-22be9fc802af" providerId="ADAL" clId="{68D2CA0A-51D5-41CB-BCE0-D19625244FDA}"/>
    <pc:docChg chg="undo custSel addSld delSld modSld">
      <pc:chgData name="서이준" userId="02c3dd30-deb6-40f5-b12d-22be9fc802af" providerId="ADAL" clId="{68D2CA0A-51D5-41CB-BCE0-D19625244FDA}" dt="2021-02-04T08:08:55.753" v="15120"/>
      <pc:docMkLst>
        <pc:docMk/>
      </pc:docMkLst>
      <pc:sldChg chg="addSp modSp mod">
        <pc:chgData name="서이준" userId="02c3dd30-deb6-40f5-b12d-22be9fc802af" providerId="ADAL" clId="{68D2CA0A-51D5-41CB-BCE0-D19625244FDA}" dt="2021-02-04T08:08:55.753" v="15120"/>
        <pc:sldMkLst>
          <pc:docMk/>
          <pc:sldMk cId="1236644138" sldId="257"/>
        </pc:sldMkLst>
        <pc:spChg chg="mod">
          <ac:chgData name="서이준" userId="02c3dd30-deb6-40f5-b12d-22be9fc802af" providerId="ADAL" clId="{68D2CA0A-51D5-41CB-BCE0-D19625244FDA}" dt="2021-02-02T01:51:04.748" v="191"/>
          <ac:spMkLst>
            <pc:docMk/>
            <pc:sldMk cId="1236644138" sldId="257"/>
            <ac:spMk id="4" creationId="{C5A97086-3F95-403F-B45F-4E3CB533D997}"/>
          </ac:spMkLst>
        </pc:spChg>
        <pc:spChg chg="add mod">
          <ac:chgData name="서이준" userId="02c3dd30-deb6-40f5-b12d-22be9fc802af" providerId="ADAL" clId="{68D2CA0A-51D5-41CB-BCE0-D19625244FDA}" dt="2021-02-04T08:08:44.277" v="15099" actId="1076"/>
          <ac:spMkLst>
            <pc:docMk/>
            <pc:sldMk cId="1236644138" sldId="257"/>
            <ac:spMk id="5" creationId="{EBA5A021-A18B-42F4-9FC5-5A39524AC0F3}"/>
          </ac:spMkLst>
        </pc:spChg>
        <pc:spChg chg="add mod">
          <ac:chgData name="서이준" userId="02c3dd30-deb6-40f5-b12d-22be9fc802af" providerId="ADAL" clId="{68D2CA0A-51D5-41CB-BCE0-D19625244FDA}" dt="2021-02-04T08:08:41.513" v="15098" actId="1076"/>
          <ac:spMkLst>
            <pc:docMk/>
            <pc:sldMk cId="1236644138" sldId="257"/>
            <ac:spMk id="6" creationId="{8A4BB31B-AE78-4AEF-A14A-AD649654D9C9}"/>
          </ac:spMkLst>
        </pc:spChg>
        <pc:spChg chg="add mod">
          <ac:chgData name="서이준" userId="02c3dd30-deb6-40f5-b12d-22be9fc802af" providerId="ADAL" clId="{68D2CA0A-51D5-41CB-BCE0-D19625244FDA}" dt="2021-02-04T08:08:55.753" v="15120"/>
          <ac:spMkLst>
            <pc:docMk/>
            <pc:sldMk cId="1236644138" sldId="257"/>
            <ac:spMk id="7" creationId="{E66C5BF9-ECD2-49B7-89FD-6600E17E5D67}"/>
          </ac:spMkLst>
        </pc:spChg>
      </pc:sldChg>
      <pc:sldChg chg="addSp delSp modSp mod">
        <pc:chgData name="서이준" userId="02c3dd30-deb6-40f5-b12d-22be9fc802af" providerId="ADAL" clId="{68D2CA0A-51D5-41CB-BCE0-D19625244FDA}" dt="2021-02-02T03:25:49.549" v="2027" actId="1076"/>
        <pc:sldMkLst>
          <pc:docMk/>
          <pc:sldMk cId="1435292731" sldId="264"/>
        </pc:sldMkLst>
        <pc:spChg chg="mod">
          <ac:chgData name="서이준" userId="02c3dd30-deb6-40f5-b12d-22be9fc802af" providerId="ADAL" clId="{68D2CA0A-51D5-41CB-BCE0-D19625244FDA}" dt="2021-02-02T01:51:18.184" v="193"/>
          <ac:spMkLst>
            <pc:docMk/>
            <pc:sldMk cId="1435292731" sldId="264"/>
            <ac:spMk id="2" creationId="{F39E92F7-1720-44EC-80E8-CB7DBE59AD97}"/>
          </ac:spMkLst>
        </pc:spChg>
        <pc:spChg chg="add mod">
          <ac:chgData name="서이준" userId="02c3dd30-deb6-40f5-b12d-22be9fc802af" providerId="ADAL" clId="{68D2CA0A-51D5-41CB-BCE0-D19625244FDA}" dt="2021-02-02T01:56:17.400" v="201" actId="1076"/>
          <ac:spMkLst>
            <pc:docMk/>
            <pc:sldMk cId="1435292731" sldId="264"/>
            <ac:spMk id="5" creationId="{AA0BA908-4FBE-40C2-8C9F-484E60A3E7C6}"/>
          </ac:spMkLst>
        </pc:spChg>
        <pc:spChg chg="add mod">
          <ac:chgData name="서이준" userId="02c3dd30-deb6-40f5-b12d-22be9fc802af" providerId="ADAL" clId="{68D2CA0A-51D5-41CB-BCE0-D19625244FDA}" dt="2021-02-02T03:24:33.565" v="1998" actId="1076"/>
          <ac:spMkLst>
            <pc:docMk/>
            <pc:sldMk cId="1435292731" sldId="264"/>
            <ac:spMk id="6" creationId="{53B547DF-9400-47FF-8696-C3B85D822EEA}"/>
          </ac:spMkLst>
        </pc:spChg>
        <pc:spChg chg="add mod">
          <ac:chgData name="서이준" userId="02c3dd30-deb6-40f5-b12d-22be9fc802af" providerId="ADAL" clId="{68D2CA0A-51D5-41CB-BCE0-D19625244FDA}" dt="2021-02-02T03:25:49.549" v="2027" actId="1076"/>
          <ac:spMkLst>
            <pc:docMk/>
            <pc:sldMk cId="1435292731" sldId="264"/>
            <ac:spMk id="7" creationId="{EB844BB5-968E-4514-81AE-7762BA89ACE1}"/>
          </ac:spMkLst>
        </pc:spChg>
        <pc:spChg chg="add del">
          <ac:chgData name="서이준" userId="02c3dd30-deb6-40f5-b12d-22be9fc802af" providerId="ADAL" clId="{68D2CA0A-51D5-41CB-BCE0-D19625244FDA}" dt="2021-02-02T02:04:45.743" v="555" actId="22"/>
          <ac:spMkLst>
            <pc:docMk/>
            <pc:sldMk cId="1435292731" sldId="264"/>
            <ac:spMk id="9" creationId="{7B6354C2-DED0-4FB3-A9E0-59E8E5DD62EF}"/>
          </ac:spMkLst>
        </pc:spChg>
        <pc:spChg chg="add mod">
          <ac:chgData name="서이준" userId="02c3dd30-deb6-40f5-b12d-22be9fc802af" providerId="ADAL" clId="{68D2CA0A-51D5-41CB-BCE0-D19625244FDA}" dt="2021-02-02T03:25:24.348" v="2026" actId="207"/>
          <ac:spMkLst>
            <pc:docMk/>
            <pc:sldMk cId="1435292731" sldId="264"/>
            <ac:spMk id="10" creationId="{490FA79E-0BE5-47C2-A24C-62CDFF3D824F}"/>
          </ac:spMkLst>
        </pc:spChg>
        <pc:picChg chg="add mod">
          <ac:chgData name="서이준" userId="02c3dd30-deb6-40f5-b12d-22be9fc802af" providerId="ADAL" clId="{68D2CA0A-51D5-41CB-BCE0-D19625244FDA}" dt="2021-02-02T01:55:42.497" v="195" actId="1076"/>
          <ac:picMkLst>
            <pc:docMk/>
            <pc:sldMk cId="1435292731" sldId="264"/>
            <ac:picMk id="4" creationId="{70AA1017-4498-4230-86AA-791098644953}"/>
          </ac:picMkLst>
        </pc:picChg>
      </pc:sldChg>
      <pc:sldChg chg="modSp mod">
        <pc:chgData name="서이준" userId="02c3dd30-deb6-40f5-b12d-22be9fc802af" providerId="ADAL" clId="{68D2CA0A-51D5-41CB-BCE0-D19625244FDA}" dt="2021-02-02T01:51:12.493" v="192"/>
        <pc:sldMkLst>
          <pc:docMk/>
          <pc:sldMk cId="458523671" sldId="265"/>
        </pc:sldMkLst>
        <pc:spChg chg="mod">
          <ac:chgData name="서이준" userId="02c3dd30-deb6-40f5-b12d-22be9fc802af" providerId="ADAL" clId="{68D2CA0A-51D5-41CB-BCE0-D19625244FDA}" dt="2021-02-02T01:51:12.493" v="192"/>
          <ac:spMkLst>
            <pc:docMk/>
            <pc:sldMk cId="458523671" sldId="265"/>
            <ac:spMk id="6" creationId="{00000000-0000-0000-0000-000000000000}"/>
          </ac:spMkLst>
        </pc:spChg>
      </pc:sldChg>
      <pc:sldChg chg="add del">
        <pc:chgData name="서이준" userId="02c3dd30-deb6-40f5-b12d-22be9fc802af" providerId="ADAL" clId="{68D2CA0A-51D5-41CB-BCE0-D19625244FDA}" dt="2021-02-02T02:04:49.942" v="557"/>
        <pc:sldMkLst>
          <pc:docMk/>
          <pc:sldMk cId="1574408913" sldId="266"/>
        </pc:sldMkLst>
      </pc:sldChg>
      <pc:sldChg chg="addSp modSp new mod">
        <pc:chgData name="서이준" userId="02c3dd30-deb6-40f5-b12d-22be9fc802af" providerId="ADAL" clId="{68D2CA0A-51D5-41CB-BCE0-D19625244FDA}" dt="2021-02-02T02:10:42.627" v="1445" actId="1076"/>
        <pc:sldMkLst>
          <pc:docMk/>
          <pc:sldMk cId="2562084114" sldId="266"/>
        </pc:sldMkLst>
        <pc:spChg chg="mod">
          <ac:chgData name="서이준" userId="02c3dd30-deb6-40f5-b12d-22be9fc802af" providerId="ADAL" clId="{68D2CA0A-51D5-41CB-BCE0-D19625244FDA}" dt="2021-02-02T02:05:05.659" v="562"/>
          <ac:spMkLst>
            <pc:docMk/>
            <pc:sldMk cId="2562084114" sldId="266"/>
            <ac:spMk id="2" creationId="{BF5557BC-1A48-4232-9DD8-BF371B690FA7}"/>
          </ac:spMkLst>
        </pc:spChg>
        <pc:spChg chg="add mod">
          <ac:chgData name="서이준" userId="02c3dd30-deb6-40f5-b12d-22be9fc802af" providerId="ADAL" clId="{68D2CA0A-51D5-41CB-BCE0-D19625244FDA}" dt="2021-02-02T02:07:18.900" v="604" actId="1076"/>
          <ac:spMkLst>
            <pc:docMk/>
            <pc:sldMk cId="2562084114" sldId="266"/>
            <ac:spMk id="3" creationId="{79F82A03-1E48-4AB0-BD18-1C755121D897}"/>
          </ac:spMkLst>
        </pc:spChg>
        <pc:spChg chg="add mod">
          <ac:chgData name="서이준" userId="02c3dd30-deb6-40f5-b12d-22be9fc802af" providerId="ADAL" clId="{68D2CA0A-51D5-41CB-BCE0-D19625244FDA}" dt="2021-02-02T02:10:42.627" v="1445" actId="1076"/>
          <ac:spMkLst>
            <pc:docMk/>
            <pc:sldMk cId="2562084114" sldId="266"/>
            <ac:spMk id="4" creationId="{64AE5910-8941-4F25-985B-DA47D5F139CC}"/>
          </ac:spMkLst>
        </pc:spChg>
      </pc:sldChg>
      <pc:sldChg chg="addSp delSp modSp new mod">
        <pc:chgData name="서이준" userId="02c3dd30-deb6-40f5-b12d-22be9fc802af" providerId="ADAL" clId="{68D2CA0A-51D5-41CB-BCE0-D19625244FDA}" dt="2021-02-02T03:26:35.080" v="2032" actId="478"/>
        <pc:sldMkLst>
          <pc:docMk/>
          <pc:sldMk cId="636161270" sldId="267"/>
        </pc:sldMkLst>
        <pc:spChg chg="mod">
          <ac:chgData name="서이준" userId="02c3dd30-deb6-40f5-b12d-22be9fc802af" providerId="ADAL" clId="{68D2CA0A-51D5-41CB-BCE0-D19625244FDA}" dt="2021-02-02T02:22:21.801" v="1447"/>
          <ac:spMkLst>
            <pc:docMk/>
            <pc:sldMk cId="636161270" sldId="267"/>
            <ac:spMk id="2" creationId="{9017BE22-BD13-468C-B443-FF9C55F90A46}"/>
          </ac:spMkLst>
        </pc:spChg>
        <pc:spChg chg="add mod">
          <ac:chgData name="서이준" userId="02c3dd30-deb6-40f5-b12d-22be9fc802af" providerId="ADAL" clId="{68D2CA0A-51D5-41CB-BCE0-D19625244FDA}" dt="2021-02-02T03:09:11.533" v="1927" actId="20577"/>
          <ac:spMkLst>
            <pc:docMk/>
            <pc:sldMk cId="636161270" sldId="267"/>
            <ac:spMk id="3" creationId="{334F2AE9-7D06-4D23-857A-CA2A6DF6A6CA}"/>
          </ac:spMkLst>
        </pc:spChg>
        <pc:spChg chg="add mod ord">
          <ac:chgData name="서이준" userId="02c3dd30-deb6-40f5-b12d-22be9fc802af" providerId="ADAL" clId="{68D2CA0A-51D5-41CB-BCE0-D19625244FDA}" dt="2021-02-02T02:28:14.143" v="1512" actId="2085"/>
          <ac:spMkLst>
            <pc:docMk/>
            <pc:sldMk cId="636161270" sldId="267"/>
            <ac:spMk id="6" creationId="{111ED9B9-51E8-4D1F-BC39-1D3A6367F025}"/>
          </ac:spMkLst>
        </pc:spChg>
        <pc:spChg chg="add mod">
          <ac:chgData name="서이준" userId="02c3dd30-deb6-40f5-b12d-22be9fc802af" providerId="ADAL" clId="{68D2CA0A-51D5-41CB-BCE0-D19625244FDA}" dt="2021-02-02T02:41:55.278" v="1849" actId="20577"/>
          <ac:spMkLst>
            <pc:docMk/>
            <pc:sldMk cId="636161270" sldId="267"/>
            <ac:spMk id="9" creationId="{4330E7AF-212E-4A01-8650-65F1A8F3C031}"/>
          </ac:spMkLst>
        </pc:spChg>
        <pc:spChg chg="add mod">
          <ac:chgData name="서이준" userId="02c3dd30-deb6-40f5-b12d-22be9fc802af" providerId="ADAL" clId="{68D2CA0A-51D5-41CB-BCE0-D19625244FDA}" dt="2021-02-02T02:41:36.806" v="1835" actId="1076"/>
          <ac:spMkLst>
            <pc:docMk/>
            <pc:sldMk cId="636161270" sldId="267"/>
            <ac:spMk id="12" creationId="{17699EC7-CEAD-4F62-A35C-D81C0D2C0F64}"/>
          </ac:spMkLst>
        </pc:spChg>
        <pc:spChg chg="add del mod ord">
          <ac:chgData name="서이준" userId="02c3dd30-deb6-40f5-b12d-22be9fc802af" providerId="ADAL" clId="{68D2CA0A-51D5-41CB-BCE0-D19625244FDA}" dt="2021-02-02T02:33:55.704" v="1686" actId="478"/>
          <ac:spMkLst>
            <pc:docMk/>
            <pc:sldMk cId="636161270" sldId="267"/>
            <ac:spMk id="13" creationId="{3B5B8AB7-7ACC-4F06-9EDE-41E1840A640D}"/>
          </ac:spMkLst>
        </pc:spChg>
        <pc:spChg chg="add del">
          <ac:chgData name="서이준" userId="02c3dd30-deb6-40f5-b12d-22be9fc802af" providerId="ADAL" clId="{68D2CA0A-51D5-41CB-BCE0-D19625244FDA}" dt="2021-02-02T02:34:19.046" v="1688" actId="478"/>
          <ac:spMkLst>
            <pc:docMk/>
            <pc:sldMk cId="636161270" sldId="267"/>
            <ac:spMk id="14" creationId="{7D2E544C-60C7-4D0F-B17C-3AD0AF29B2CF}"/>
          </ac:spMkLst>
        </pc:spChg>
        <pc:spChg chg="add mod">
          <ac:chgData name="서이준" userId="02c3dd30-deb6-40f5-b12d-22be9fc802af" providerId="ADAL" clId="{68D2CA0A-51D5-41CB-BCE0-D19625244FDA}" dt="2021-02-02T02:41:39.125" v="1836" actId="1076"/>
          <ac:spMkLst>
            <pc:docMk/>
            <pc:sldMk cId="636161270" sldId="267"/>
            <ac:spMk id="21" creationId="{39D54A4B-A222-4C6A-A566-8660A62DE49C}"/>
          </ac:spMkLst>
        </pc:spChg>
        <pc:spChg chg="add mod">
          <ac:chgData name="서이준" userId="02c3dd30-deb6-40f5-b12d-22be9fc802af" providerId="ADAL" clId="{68D2CA0A-51D5-41CB-BCE0-D19625244FDA}" dt="2021-02-02T02:42:48.972" v="1878"/>
          <ac:spMkLst>
            <pc:docMk/>
            <pc:sldMk cId="636161270" sldId="267"/>
            <ac:spMk id="35" creationId="{ABF29376-65E3-48C6-9BB9-FB0F5773C33F}"/>
          </ac:spMkLst>
        </pc:spChg>
        <pc:spChg chg="add mod">
          <ac:chgData name="서이준" userId="02c3dd30-deb6-40f5-b12d-22be9fc802af" providerId="ADAL" clId="{68D2CA0A-51D5-41CB-BCE0-D19625244FDA}" dt="2021-02-02T02:44:12.340" v="1885" actId="1076"/>
          <ac:spMkLst>
            <pc:docMk/>
            <pc:sldMk cId="636161270" sldId="267"/>
            <ac:spMk id="38" creationId="{C1456AF3-E41B-463B-BDAB-73A2EFA64B79}"/>
          </ac:spMkLst>
        </pc:spChg>
        <pc:spChg chg="add mod">
          <ac:chgData name="서이준" userId="02c3dd30-deb6-40f5-b12d-22be9fc802af" providerId="ADAL" clId="{68D2CA0A-51D5-41CB-BCE0-D19625244FDA}" dt="2021-02-02T02:43:54.138" v="1884" actId="1076"/>
          <ac:spMkLst>
            <pc:docMk/>
            <pc:sldMk cId="636161270" sldId="267"/>
            <ac:spMk id="39" creationId="{01A195FD-B56F-436E-9AE1-9C2327E125B3}"/>
          </ac:spMkLst>
        </pc:spChg>
        <pc:spChg chg="add del mod ord">
          <ac:chgData name="서이준" userId="02c3dd30-deb6-40f5-b12d-22be9fc802af" providerId="ADAL" clId="{68D2CA0A-51D5-41CB-BCE0-D19625244FDA}" dt="2021-02-02T03:26:35.080" v="2032" actId="478"/>
          <ac:spMkLst>
            <pc:docMk/>
            <pc:sldMk cId="636161270" sldId="267"/>
            <ac:spMk id="40" creationId="{8EE9AC69-B037-4923-8C8E-F6933E366913}"/>
          </ac:spMkLst>
        </pc:spChg>
        <pc:picChg chg="add mod">
          <ac:chgData name="서이준" userId="02c3dd30-deb6-40f5-b12d-22be9fc802af" providerId="ADAL" clId="{68D2CA0A-51D5-41CB-BCE0-D19625244FDA}" dt="2021-02-02T02:27:19.426" v="1506" actId="1076"/>
          <ac:picMkLst>
            <pc:docMk/>
            <pc:sldMk cId="636161270" sldId="267"/>
            <ac:picMk id="5" creationId="{6A458842-5951-4508-ACEC-D76CD9F0FAB5}"/>
          </ac:picMkLst>
        </pc:picChg>
        <pc:picChg chg="add mod">
          <ac:chgData name="서이준" userId="02c3dd30-deb6-40f5-b12d-22be9fc802af" providerId="ADAL" clId="{68D2CA0A-51D5-41CB-BCE0-D19625244FDA}" dt="2021-02-02T02:40:41.426" v="1819" actId="14100"/>
          <ac:picMkLst>
            <pc:docMk/>
            <pc:sldMk cId="636161270" sldId="267"/>
            <ac:picMk id="8" creationId="{E2E7EF68-999C-4BA5-A200-AA13AFF8FE17}"/>
          </ac:picMkLst>
        </pc:picChg>
        <pc:picChg chg="add mod">
          <ac:chgData name="서이준" userId="02c3dd30-deb6-40f5-b12d-22be9fc802af" providerId="ADAL" clId="{68D2CA0A-51D5-41CB-BCE0-D19625244FDA}" dt="2021-02-02T02:43:32.665" v="1880" actId="1076"/>
          <ac:picMkLst>
            <pc:docMk/>
            <pc:sldMk cId="636161270" sldId="267"/>
            <ac:picMk id="37" creationId="{DC4C1FD8-0CD2-4C97-95F2-0530E3F74658}"/>
          </ac:picMkLst>
        </pc:picChg>
        <pc:cxnChg chg="add del">
          <ac:chgData name="서이준" userId="02c3dd30-deb6-40f5-b12d-22be9fc802af" providerId="ADAL" clId="{68D2CA0A-51D5-41CB-BCE0-D19625244FDA}" dt="2021-02-02T02:32:51.567" v="1678" actId="478"/>
          <ac:cxnSpMkLst>
            <pc:docMk/>
            <pc:sldMk cId="636161270" sldId="267"/>
            <ac:cxnSpMk id="11" creationId="{BB1D2617-EF49-49CD-99D9-2ED931AEEF10}"/>
          </ac:cxnSpMkLst>
        </pc:cxnChg>
        <pc:cxnChg chg="add mod">
          <ac:chgData name="서이준" userId="02c3dd30-deb6-40f5-b12d-22be9fc802af" providerId="ADAL" clId="{68D2CA0A-51D5-41CB-BCE0-D19625244FDA}" dt="2021-02-02T02:41:14.853" v="1828" actId="14100"/>
          <ac:cxnSpMkLst>
            <pc:docMk/>
            <pc:sldMk cId="636161270" sldId="267"/>
            <ac:cxnSpMk id="16" creationId="{E2D29614-C416-4314-B6AC-3F5417565AD8}"/>
          </ac:cxnSpMkLst>
        </pc:cxnChg>
        <pc:cxnChg chg="add mod">
          <ac:chgData name="서이준" userId="02c3dd30-deb6-40f5-b12d-22be9fc802af" providerId="ADAL" clId="{68D2CA0A-51D5-41CB-BCE0-D19625244FDA}" dt="2021-02-02T02:41:10.382" v="1827" actId="1076"/>
          <ac:cxnSpMkLst>
            <pc:docMk/>
            <pc:sldMk cId="636161270" sldId="267"/>
            <ac:cxnSpMk id="18" creationId="{35BB5DB5-4CB8-450C-8FFB-007C42E7E37C}"/>
          </ac:cxnSpMkLst>
        </pc:cxnChg>
        <pc:cxnChg chg="add mod">
          <ac:chgData name="서이준" userId="02c3dd30-deb6-40f5-b12d-22be9fc802af" providerId="ADAL" clId="{68D2CA0A-51D5-41CB-BCE0-D19625244FDA}" dt="2021-02-02T02:41:17.383" v="1829" actId="1076"/>
          <ac:cxnSpMkLst>
            <pc:docMk/>
            <pc:sldMk cId="636161270" sldId="267"/>
            <ac:cxnSpMk id="19" creationId="{B0F4C2DE-E75A-4DE4-B9B0-85EBA51ADB2C}"/>
          </ac:cxnSpMkLst>
        </pc:cxnChg>
        <pc:cxnChg chg="add mod">
          <ac:chgData name="서이준" userId="02c3dd30-deb6-40f5-b12d-22be9fc802af" providerId="ADAL" clId="{68D2CA0A-51D5-41CB-BCE0-D19625244FDA}" dt="2021-02-02T02:41:10.382" v="1827" actId="1076"/>
          <ac:cxnSpMkLst>
            <pc:docMk/>
            <pc:sldMk cId="636161270" sldId="267"/>
            <ac:cxnSpMk id="20" creationId="{DDBFCFCE-BD74-4CE2-845B-6935805D3D09}"/>
          </ac:cxnSpMkLst>
        </pc:cxnChg>
      </pc:sldChg>
      <pc:sldChg chg="addSp modSp new mod">
        <pc:chgData name="서이준" userId="02c3dd30-deb6-40f5-b12d-22be9fc802af" providerId="ADAL" clId="{68D2CA0A-51D5-41CB-BCE0-D19625244FDA}" dt="2021-02-02T07:50:36.228" v="3355" actId="404"/>
        <pc:sldMkLst>
          <pc:docMk/>
          <pc:sldMk cId="1024788011" sldId="268"/>
        </pc:sldMkLst>
        <pc:spChg chg="mod">
          <ac:chgData name="서이준" userId="02c3dd30-deb6-40f5-b12d-22be9fc802af" providerId="ADAL" clId="{68D2CA0A-51D5-41CB-BCE0-D19625244FDA}" dt="2021-02-02T03:08:01.790" v="1887"/>
          <ac:spMkLst>
            <pc:docMk/>
            <pc:sldMk cId="1024788011" sldId="268"/>
            <ac:spMk id="2" creationId="{48F15B51-BF3C-4A42-B41B-96033F1D5452}"/>
          </ac:spMkLst>
        </pc:spChg>
        <pc:spChg chg="add mod">
          <ac:chgData name="서이준" userId="02c3dd30-deb6-40f5-b12d-22be9fc802af" providerId="ADAL" clId="{68D2CA0A-51D5-41CB-BCE0-D19625244FDA}" dt="2021-02-02T03:22:23.552" v="1989"/>
          <ac:spMkLst>
            <pc:docMk/>
            <pc:sldMk cId="1024788011" sldId="268"/>
            <ac:spMk id="3" creationId="{88B655F0-471B-4F76-9C02-7124DD7A208D}"/>
          </ac:spMkLst>
        </pc:spChg>
        <pc:spChg chg="add mod">
          <ac:chgData name="서이준" userId="02c3dd30-deb6-40f5-b12d-22be9fc802af" providerId="ADAL" clId="{68D2CA0A-51D5-41CB-BCE0-D19625244FDA}" dt="2021-02-02T07:50:36.228" v="3355" actId="404"/>
          <ac:spMkLst>
            <pc:docMk/>
            <pc:sldMk cId="1024788011" sldId="268"/>
            <ac:spMk id="4" creationId="{1F944891-E6A0-4593-A169-D01AF4A2D973}"/>
          </ac:spMkLst>
        </pc:spChg>
      </pc:sldChg>
      <pc:sldChg chg="modSp add mod">
        <pc:chgData name="서이준" userId="02c3dd30-deb6-40f5-b12d-22be9fc802af" providerId="ADAL" clId="{68D2CA0A-51D5-41CB-BCE0-D19625244FDA}" dt="2021-02-02T07:14:37.287" v="2778" actId="1076"/>
        <pc:sldMkLst>
          <pc:docMk/>
          <pc:sldMk cId="3302387218" sldId="269"/>
        </pc:sldMkLst>
        <pc:spChg chg="mod">
          <ac:chgData name="서이준" userId="02c3dd30-deb6-40f5-b12d-22be9fc802af" providerId="ADAL" clId="{68D2CA0A-51D5-41CB-BCE0-D19625244FDA}" dt="2021-02-02T07:11:56.589" v="2688"/>
          <ac:spMkLst>
            <pc:docMk/>
            <pc:sldMk cId="3302387218" sldId="269"/>
            <ac:spMk id="6" creationId="{00000000-0000-0000-0000-000000000000}"/>
          </ac:spMkLst>
        </pc:spChg>
        <pc:spChg chg="mod">
          <ac:chgData name="서이준" userId="02c3dd30-deb6-40f5-b12d-22be9fc802af" providerId="ADAL" clId="{68D2CA0A-51D5-41CB-BCE0-D19625244FDA}" dt="2021-02-02T07:14:37.287" v="2778" actId="1076"/>
          <ac:spMkLst>
            <pc:docMk/>
            <pc:sldMk cId="3302387218" sldId="269"/>
            <ac:spMk id="7" creationId="{00000000-0000-0000-0000-000000000000}"/>
          </ac:spMkLst>
        </pc:spChg>
      </pc:sldChg>
      <pc:sldChg chg="addSp delSp modSp new mod">
        <pc:chgData name="서이준" userId="02c3dd30-deb6-40f5-b12d-22be9fc802af" providerId="ADAL" clId="{68D2CA0A-51D5-41CB-BCE0-D19625244FDA}" dt="2021-02-02T07:12:00.244" v="2689"/>
        <pc:sldMkLst>
          <pc:docMk/>
          <pc:sldMk cId="2034960437" sldId="270"/>
        </pc:sldMkLst>
        <pc:spChg chg="mod">
          <ac:chgData name="서이준" userId="02c3dd30-deb6-40f5-b12d-22be9fc802af" providerId="ADAL" clId="{68D2CA0A-51D5-41CB-BCE0-D19625244FDA}" dt="2021-02-02T07:12:00.244" v="2689"/>
          <ac:spMkLst>
            <pc:docMk/>
            <pc:sldMk cId="2034960437" sldId="270"/>
            <ac:spMk id="2" creationId="{8037D1C3-CCE5-4617-9059-34101E5E1341}"/>
          </ac:spMkLst>
        </pc:spChg>
        <pc:spChg chg="add del mod">
          <ac:chgData name="서이준" userId="02c3dd30-deb6-40f5-b12d-22be9fc802af" providerId="ADAL" clId="{68D2CA0A-51D5-41CB-BCE0-D19625244FDA}" dt="2021-02-02T06:43:25.276" v="2638" actId="478"/>
          <ac:spMkLst>
            <pc:docMk/>
            <pc:sldMk cId="2034960437" sldId="270"/>
            <ac:spMk id="3" creationId="{54736543-BCF9-483A-B9C4-5292977AE52B}"/>
          </ac:spMkLst>
        </pc:spChg>
        <pc:spChg chg="add mod">
          <ac:chgData name="서이준" userId="02c3dd30-deb6-40f5-b12d-22be9fc802af" providerId="ADAL" clId="{68D2CA0A-51D5-41CB-BCE0-D19625244FDA}" dt="2021-02-02T07:11:16.354" v="2679" actId="1076"/>
          <ac:spMkLst>
            <pc:docMk/>
            <pc:sldMk cId="2034960437" sldId="270"/>
            <ac:spMk id="8" creationId="{766C23F3-8DFD-4D5D-88BA-BF0D9A186449}"/>
          </ac:spMkLst>
        </pc:spChg>
        <pc:picChg chg="add mod">
          <ac:chgData name="서이준" userId="02c3dd30-deb6-40f5-b12d-22be9fc802af" providerId="ADAL" clId="{68D2CA0A-51D5-41CB-BCE0-D19625244FDA}" dt="2021-02-02T07:11:13.344" v="2678" actId="1076"/>
          <ac:picMkLst>
            <pc:docMk/>
            <pc:sldMk cId="2034960437" sldId="270"/>
            <ac:picMk id="5" creationId="{5F41E567-223B-493F-9C59-7977214F7BE1}"/>
          </ac:picMkLst>
        </pc:picChg>
        <pc:picChg chg="add mod">
          <ac:chgData name="서이준" userId="02c3dd30-deb6-40f5-b12d-22be9fc802af" providerId="ADAL" clId="{68D2CA0A-51D5-41CB-BCE0-D19625244FDA}" dt="2021-02-02T07:11:09.480" v="2676" actId="1076"/>
          <ac:picMkLst>
            <pc:docMk/>
            <pc:sldMk cId="2034960437" sldId="270"/>
            <ac:picMk id="7" creationId="{A2E2AE0A-BC2F-48FD-A14F-03FEA8A24A75}"/>
          </ac:picMkLst>
        </pc:picChg>
      </pc:sldChg>
      <pc:sldChg chg="addSp delSp modSp new mod">
        <pc:chgData name="서이준" userId="02c3dd30-deb6-40f5-b12d-22be9fc802af" providerId="ADAL" clId="{68D2CA0A-51D5-41CB-BCE0-D19625244FDA}" dt="2021-02-02T09:14:06.717" v="5496" actId="20577"/>
        <pc:sldMkLst>
          <pc:docMk/>
          <pc:sldMk cId="2882650586" sldId="271"/>
        </pc:sldMkLst>
        <pc:spChg chg="mod">
          <ac:chgData name="서이준" userId="02c3dd30-deb6-40f5-b12d-22be9fc802af" providerId="ADAL" clId="{68D2CA0A-51D5-41CB-BCE0-D19625244FDA}" dt="2021-02-02T07:12:12.191" v="2691"/>
          <ac:spMkLst>
            <pc:docMk/>
            <pc:sldMk cId="2882650586" sldId="271"/>
            <ac:spMk id="2" creationId="{8FF84C3C-FB7D-4DE0-8C04-0D839BBE304D}"/>
          </ac:spMkLst>
        </pc:spChg>
        <pc:spChg chg="add del mod">
          <ac:chgData name="서이준" userId="02c3dd30-deb6-40f5-b12d-22be9fc802af" providerId="ADAL" clId="{68D2CA0A-51D5-41CB-BCE0-D19625244FDA}" dt="2021-02-02T07:17:43.020" v="2781"/>
          <ac:spMkLst>
            <pc:docMk/>
            <pc:sldMk cId="2882650586" sldId="271"/>
            <ac:spMk id="3" creationId="{FEF7320C-4995-425B-9F36-03AAC9BEF833}"/>
          </ac:spMkLst>
        </pc:spChg>
        <pc:spChg chg="add mod">
          <ac:chgData name="서이준" userId="02c3dd30-deb6-40f5-b12d-22be9fc802af" providerId="ADAL" clId="{68D2CA0A-51D5-41CB-BCE0-D19625244FDA}" dt="2021-02-02T07:19:38.381" v="3026" actId="1076"/>
          <ac:spMkLst>
            <pc:docMk/>
            <pc:sldMk cId="2882650586" sldId="271"/>
            <ac:spMk id="4" creationId="{3FC47831-C0D9-4682-A4CA-018EC2F836DF}"/>
          </ac:spMkLst>
        </pc:spChg>
        <pc:spChg chg="add mod">
          <ac:chgData name="서이준" userId="02c3dd30-deb6-40f5-b12d-22be9fc802af" providerId="ADAL" clId="{68D2CA0A-51D5-41CB-BCE0-D19625244FDA}" dt="2021-02-02T07:19:40.332" v="3027" actId="1076"/>
          <ac:spMkLst>
            <pc:docMk/>
            <pc:sldMk cId="2882650586" sldId="271"/>
            <ac:spMk id="5" creationId="{11D1511D-F35F-4203-B453-002AB860739A}"/>
          </ac:spMkLst>
        </pc:spChg>
        <pc:spChg chg="add mod">
          <ac:chgData name="서이준" userId="02c3dd30-deb6-40f5-b12d-22be9fc802af" providerId="ADAL" clId="{68D2CA0A-51D5-41CB-BCE0-D19625244FDA}" dt="2021-02-02T09:14:06.717" v="5496" actId="20577"/>
          <ac:spMkLst>
            <pc:docMk/>
            <pc:sldMk cId="2882650586" sldId="271"/>
            <ac:spMk id="6" creationId="{9F20A856-6470-4F9D-88CE-2E8AC0A64B9C}"/>
          </ac:spMkLst>
        </pc:spChg>
      </pc:sldChg>
      <pc:sldChg chg="addSp delSp modSp new del mod">
        <pc:chgData name="서이준" userId="02c3dd30-deb6-40f5-b12d-22be9fc802af" providerId="ADAL" clId="{68D2CA0A-51D5-41CB-BCE0-D19625244FDA}" dt="2021-02-04T07:20:01.098" v="14485" actId="47"/>
        <pc:sldMkLst>
          <pc:docMk/>
          <pc:sldMk cId="1265060229" sldId="272"/>
        </pc:sldMkLst>
        <pc:spChg chg="mod">
          <ac:chgData name="서이준" userId="02c3dd30-deb6-40f5-b12d-22be9fc802af" providerId="ADAL" clId="{68D2CA0A-51D5-41CB-BCE0-D19625244FDA}" dt="2021-02-03T00:49:34.026" v="5626" actId="20577"/>
          <ac:spMkLst>
            <pc:docMk/>
            <pc:sldMk cId="1265060229" sldId="272"/>
            <ac:spMk id="2" creationId="{9D44B5F2-A5B6-4518-9E75-BF1BFBDB9F5C}"/>
          </ac:spMkLst>
        </pc:spChg>
        <pc:spChg chg="add del mod">
          <ac:chgData name="서이준" userId="02c3dd30-deb6-40f5-b12d-22be9fc802af" providerId="ADAL" clId="{68D2CA0A-51D5-41CB-BCE0-D19625244FDA}" dt="2021-02-04T04:40:44.988" v="11325" actId="478"/>
          <ac:spMkLst>
            <pc:docMk/>
            <pc:sldMk cId="1265060229" sldId="272"/>
            <ac:spMk id="3" creationId="{CE568F34-6567-4137-88B4-A954911F481B}"/>
          </ac:spMkLst>
        </pc:spChg>
      </pc:sldChg>
      <pc:sldChg chg="addSp delSp modSp new mod">
        <pc:chgData name="서이준" userId="02c3dd30-deb6-40f5-b12d-22be9fc802af" providerId="ADAL" clId="{68D2CA0A-51D5-41CB-BCE0-D19625244FDA}" dt="2021-02-04T04:39:29.083" v="11274" actId="20577"/>
        <pc:sldMkLst>
          <pc:docMk/>
          <pc:sldMk cId="3927157676" sldId="273"/>
        </pc:sldMkLst>
        <pc:spChg chg="mod">
          <ac:chgData name="서이준" userId="02c3dd30-deb6-40f5-b12d-22be9fc802af" providerId="ADAL" clId="{68D2CA0A-51D5-41CB-BCE0-D19625244FDA}" dt="2021-02-03T00:49:39.055" v="5627"/>
          <ac:spMkLst>
            <pc:docMk/>
            <pc:sldMk cId="3927157676" sldId="273"/>
            <ac:spMk id="2" creationId="{7A3C324C-7E01-4F3D-AEEE-F52C83635413}"/>
          </ac:spMkLst>
        </pc:spChg>
        <pc:spChg chg="add mod">
          <ac:chgData name="서이준" userId="02c3dd30-deb6-40f5-b12d-22be9fc802af" providerId="ADAL" clId="{68D2CA0A-51D5-41CB-BCE0-D19625244FDA}" dt="2021-02-03T06:36:06.853" v="6679" actId="113"/>
          <ac:spMkLst>
            <pc:docMk/>
            <pc:sldMk cId="3927157676" sldId="273"/>
            <ac:spMk id="3" creationId="{6EEA479D-69B2-4A48-A3BA-1CC5DC7803FB}"/>
          </ac:spMkLst>
        </pc:spChg>
        <pc:spChg chg="add mod">
          <ac:chgData name="서이준" userId="02c3dd30-deb6-40f5-b12d-22be9fc802af" providerId="ADAL" clId="{68D2CA0A-51D5-41CB-BCE0-D19625244FDA}" dt="2021-02-04T02:40:00.595" v="9843" actId="20577"/>
          <ac:spMkLst>
            <pc:docMk/>
            <pc:sldMk cId="3927157676" sldId="273"/>
            <ac:spMk id="10" creationId="{183D03AF-378D-4A89-BEB4-5D1DCD75A2A4}"/>
          </ac:spMkLst>
        </pc:spChg>
        <pc:spChg chg="add mod ord">
          <ac:chgData name="서이준" userId="02c3dd30-deb6-40f5-b12d-22be9fc802af" providerId="ADAL" clId="{68D2CA0A-51D5-41CB-BCE0-D19625244FDA}" dt="2021-02-04T04:39:29.083" v="11274" actId="20577"/>
          <ac:spMkLst>
            <pc:docMk/>
            <pc:sldMk cId="3927157676" sldId="273"/>
            <ac:spMk id="13" creationId="{EE74C0FB-BBB4-4AC9-B368-005FAF72C757}"/>
          </ac:spMkLst>
        </pc:spChg>
        <pc:picChg chg="add mod">
          <ac:chgData name="서이준" userId="02c3dd30-deb6-40f5-b12d-22be9fc802af" providerId="ADAL" clId="{68D2CA0A-51D5-41CB-BCE0-D19625244FDA}" dt="2021-02-03T06:20:11.977" v="5735" actId="1076"/>
          <ac:picMkLst>
            <pc:docMk/>
            <pc:sldMk cId="3927157676" sldId="273"/>
            <ac:picMk id="5" creationId="{DBEA4E05-84AB-43E7-97D3-E9B62594BB4A}"/>
          </ac:picMkLst>
        </pc:picChg>
        <pc:picChg chg="add mod">
          <ac:chgData name="서이준" userId="02c3dd30-deb6-40f5-b12d-22be9fc802af" providerId="ADAL" clId="{68D2CA0A-51D5-41CB-BCE0-D19625244FDA}" dt="2021-02-04T00:40:42.653" v="7430" actId="1076"/>
          <ac:picMkLst>
            <pc:docMk/>
            <pc:sldMk cId="3927157676" sldId="273"/>
            <ac:picMk id="6" creationId="{927C5AFE-917E-4D7F-9E57-57E9D8F7579A}"/>
          </ac:picMkLst>
        </pc:picChg>
        <pc:picChg chg="add del mod">
          <ac:chgData name="서이준" userId="02c3dd30-deb6-40f5-b12d-22be9fc802af" providerId="ADAL" clId="{68D2CA0A-51D5-41CB-BCE0-D19625244FDA}" dt="2021-02-03T06:24:24.455" v="6014" actId="478"/>
          <ac:picMkLst>
            <pc:docMk/>
            <pc:sldMk cId="3927157676" sldId="273"/>
            <ac:picMk id="7" creationId="{458CAB0E-03A3-4691-AC42-633DBAA00B6F}"/>
          </ac:picMkLst>
        </pc:picChg>
        <pc:picChg chg="add mod">
          <ac:chgData name="서이준" userId="02c3dd30-deb6-40f5-b12d-22be9fc802af" providerId="ADAL" clId="{68D2CA0A-51D5-41CB-BCE0-D19625244FDA}" dt="2021-02-04T00:40:40.753" v="7429" actId="1076"/>
          <ac:picMkLst>
            <pc:docMk/>
            <pc:sldMk cId="3927157676" sldId="273"/>
            <ac:picMk id="9" creationId="{74843778-7F58-4EA2-87BB-1F847D2FB5A2}"/>
          </ac:picMkLst>
        </pc:picChg>
        <pc:picChg chg="add del mod">
          <ac:chgData name="서이준" userId="02c3dd30-deb6-40f5-b12d-22be9fc802af" providerId="ADAL" clId="{68D2CA0A-51D5-41CB-BCE0-D19625244FDA}" dt="2021-02-04T00:40:26.644" v="7424" actId="478"/>
          <ac:picMkLst>
            <pc:docMk/>
            <pc:sldMk cId="3927157676" sldId="273"/>
            <ac:picMk id="12" creationId="{25C5BDAB-FFE7-4CE1-BD53-969D3DDE3B6A}"/>
          </ac:picMkLst>
        </pc:picChg>
      </pc:sldChg>
      <pc:sldChg chg="addSp modSp new mod">
        <pc:chgData name="서이준" userId="02c3dd30-deb6-40f5-b12d-22be9fc802af" providerId="ADAL" clId="{68D2CA0A-51D5-41CB-BCE0-D19625244FDA}" dt="2021-02-04T01:26:47.537" v="8538" actId="1076"/>
        <pc:sldMkLst>
          <pc:docMk/>
          <pc:sldMk cId="3639179495" sldId="274"/>
        </pc:sldMkLst>
        <pc:spChg chg="mod">
          <ac:chgData name="서이준" userId="02c3dd30-deb6-40f5-b12d-22be9fc802af" providerId="ADAL" clId="{68D2CA0A-51D5-41CB-BCE0-D19625244FDA}" dt="2021-02-04T00:42:21.440" v="7442"/>
          <ac:spMkLst>
            <pc:docMk/>
            <pc:sldMk cId="3639179495" sldId="274"/>
            <ac:spMk id="2" creationId="{8B62CC9F-1672-43A2-9ED0-531DF4ABC702}"/>
          </ac:spMkLst>
        </pc:spChg>
        <pc:spChg chg="add mod">
          <ac:chgData name="서이준" userId="02c3dd30-deb6-40f5-b12d-22be9fc802af" providerId="ADAL" clId="{68D2CA0A-51D5-41CB-BCE0-D19625244FDA}" dt="2021-02-04T01:14:24.013" v="7522" actId="20577"/>
          <ac:spMkLst>
            <pc:docMk/>
            <pc:sldMk cId="3639179495" sldId="274"/>
            <ac:spMk id="3" creationId="{10A813AB-619E-4861-BDD2-963D0B150DFD}"/>
          </ac:spMkLst>
        </pc:spChg>
        <pc:spChg chg="add mod">
          <ac:chgData name="서이준" userId="02c3dd30-deb6-40f5-b12d-22be9fc802af" providerId="ADAL" clId="{68D2CA0A-51D5-41CB-BCE0-D19625244FDA}" dt="2021-02-04T01:25:11.956" v="8399" actId="20577"/>
          <ac:spMkLst>
            <pc:docMk/>
            <pc:sldMk cId="3639179495" sldId="274"/>
            <ac:spMk id="4" creationId="{ABA9979F-60C0-41BC-92BB-5BB980FB8FDD}"/>
          </ac:spMkLst>
        </pc:spChg>
        <pc:spChg chg="add mod">
          <ac:chgData name="서이준" userId="02c3dd30-deb6-40f5-b12d-22be9fc802af" providerId="ADAL" clId="{68D2CA0A-51D5-41CB-BCE0-D19625244FDA}" dt="2021-02-04T01:26:47.537" v="8538" actId="1076"/>
          <ac:spMkLst>
            <pc:docMk/>
            <pc:sldMk cId="3639179495" sldId="274"/>
            <ac:spMk id="7" creationId="{22198DB0-F19C-4D55-9651-701092174478}"/>
          </ac:spMkLst>
        </pc:spChg>
        <pc:picChg chg="add mod">
          <ac:chgData name="서이준" userId="02c3dd30-deb6-40f5-b12d-22be9fc802af" providerId="ADAL" clId="{68D2CA0A-51D5-41CB-BCE0-D19625244FDA}" dt="2021-02-04T01:25:28.732" v="8403" actId="1076"/>
          <ac:picMkLst>
            <pc:docMk/>
            <pc:sldMk cId="3639179495" sldId="274"/>
            <ac:picMk id="6" creationId="{150EA0F3-A61A-4CD5-A7D6-973E1C692233}"/>
          </ac:picMkLst>
        </pc:picChg>
      </pc:sldChg>
      <pc:sldChg chg="addSp modSp new mod">
        <pc:chgData name="서이준" userId="02c3dd30-deb6-40f5-b12d-22be9fc802af" providerId="ADAL" clId="{68D2CA0A-51D5-41CB-BCE0-D19625244FDA}" dt="2021-02-04T02:27:52.330" v="9450" actId="20577"/>
        <pc:sldMkLst>
          <pc:docMk/>
          <pc:sldMk cId="536775764" sldId="275"/>
        </pc:sldMkLst>
        <pc:spChg chg="mod">
          <ac:chgData name="서이준" userId="02c3dd30-deb6-40f5-b12d-22be9fc802af" providerId="ADAL" clId="{68D2CA0A-51D5-41CB-BCE0-D19625244FDA}" dt="2021-02-04T01:37:57.159" v="8540"/>
          <ac:spMkLst>
            <pc:docMk/>
            <pc:sldMk cId="536775764" sldId="275"/>
            <ac:spMk id="2" creationId="{5953E344-737A-4C2F-B648-B3F791E03381}"/>
          </ac:spMkLst>
        </pc:spChg>
        <pc:spChg chg="add mod">
          <ac:chgData name="서이준" userId="02c3dd30-deb6-40f5-b12d-22be9fc802af" providerId="ADAL" clId="{68D2CA0A-51D5-41CB-BCE0-D19625244FDA}" dt="2021-02-04T02:27:52.330" v="9450" actId="20577"/>
          <ac:spMkLst>
            <pc:docMk/>
            <pc:sldMk cId="536775764" sldId="275"/>
            <ac:spMk id="3" creationId="{531994FC-1EA2-457F-85C3-77243DEDFE19}"/>
          </ac:spMkLst>
        </pc:spChg>
      </pc:sldChg>
      <pc:sldChg chg="addSp modSp new mod">
        <pc:chgData name="서이준" userId="02c3dd30-deb6-40f5-b12d-22be9fc802af" providerId="ADAL" clId="{68D2CA0A-51D5-41CB-BCE0-D19625244FDA}" dt="2021-02-04T04:39:43.885" v="11281" actId="1076"/>
        <pc:sldMkLst>
          <pc:docMk/>
          <pc:sldMk cId="4143071840" sldId="276"/>
        </pc:sldMkLst>
        <pc:spChg chg="mod">
          <ac:chgData name="서이준" userId="02c3dd30-deb6-40f5-b12d-22be9fc802af" providerId="ADAL" clId="{68D2CA0A-51D5-41CB-BCE0-D19625244FDA}" dt="2021-02-04T02:29:29.606" v="9453"/>
          <ac:spMkLst>
            <pc:docMk/>
            <pc:sldMk cId="4143071840" sldId="276"/>
            <ac:spMk id="2" creationId="{29378FE3-0195-42EB-B7B5-5413A6365AEC}"/>
          </ac:spMkLst>
        </pc:spChg>
        <pc:spChg chg="add mod">
          <ac:chgData name="서이준" userId="02c3dd30-deb6-40f5-b12d-22be9fc802af" providerId="ADAL" clId="{68D2CA0A-51D5-41CB-BCE0-D19625244FDA}" dt="2021-02-04T02:49:22.434" v="9977" actId="20577"/>
          <ac:spMkLst>
            <pc:docMk/>
            <pc:sldMk cId="4143071840" sldId="276"/>
            <ac:spMk id="3" creationId="{BD4C9BBB-B9F6-4433-9E41-7D1D1746764A}"/>
          </ac:spMkLst>
        </pc:spChg>
        <pc:spChg chg="add mod">
          <ac:chgData name="서이준" userId="02c3dd30-deb6-40f5-b12d-22be9fc802af" providerId="ADAL" clId="{68D2CA0A-51D5-41CB-BCE0-D19625244FDA}" dt="2021-02-04T04:39:43.885" v="11281" actId="1076"/>
          <ac:spMkLst>
            <pc:docMk/>
            <pc:sldMk cId="4143071840" sldId="276"/>
            <ac:spMk id="11" creationId="{A5167C94-84BA-478B-AB6D-5C0FFA6711BB}"/>
          </ac:spMkLst>
        </pc:spChg>
        <pc:picChg chg="add mod">
          <ac:chgData name="서이준" userId="02c3dd30-deb6-40f5-b12d-22be9fc802af" providerId="ADAL" clId="{68D2CA0A-51D5-41CB-BCE0-D19625244FDA}" dt="2021-02-04T02:47:12.457" v="9959" actId="1076"/>
          <ac:picMkLst>
            <pc:docMk/>
            <pc:sldMk cId="4143071840" sldId="276"/>
            <ac:picMk id="5" creationId="{10F38A5B-DBBD-497F-8537-9EFB13AD8DD6}"/>
          </ac:picMkLst>
        </pc:picChg>
        <pc:picChg chg="add mod">
          <ac:chgData name="서이준" userId="02c3dd30-deb6-40f5-b12d-22be9fc802af" providerId="ADAL" clId="{68D2CA0A-51D5-41CB-BCE0-D19625244FDA}" dt="2021-02-04T02:48:27.210" v="9969" actId="1076"/>
          <ac:picMkLst>
            <pc:docMk/>
            <pc:sldMk cId="4143071840" sldId="276"/>
            <ac:picMk id="7" creationId="{7A4BF135-4FDB-4271-A9C3-8B58D1EE3CD7}"/>
          </ac:picMkLst>
        </pc:picChg>
        <pc:cxnChg chg="add mod">
          <ac:chgData name="서이준" userId="02c3dd30-deb6-40f5-b12d-22be9fc802af" providerId="ADAL" clId="{68D2CA0A-51D5-41CB-BCE0-D19625244FDA}" dt="2021-02-04T02:47:49.218" v="9963" actId="14100"/>
          <ac:cxnSpMkLst>
            <pc:docMk/>
            <pc:sldMk cId="4143071840" sldId="276"/>
            <ac:cxnSpMk id="9" creationId="{8153B855-5735-472F-B2F7-AD313F29EE49}"/>
          </ac:cxnSpMkLst>
        </pc:cxnChg>
      </pc:sldChg>
      <pc:sldChg chg="addSp modSp new mod">
        <pc:chgData name="서이준" userId="02c3dd30-deb6-40f5-b12d-22be9fc802af" providerId="ADAL" clId="{68D2CA0A-51D5-41CB-BCE0-D19625244FDA}" dt="2021-02-04T04:40:07.356" v="11309" actId="1076"/>
        <pc:sldMkLst>
          <pc:docMk/>
          <pc:sldMk cId="4004906662" sldId="277"/>
        </pc:sldMkLst>
        <pc:spChg chg="mod">
          <ac:chgData name="서이준" userId="02c3dd30-deb6-40f5-b12d-22be9fc802af" providerId="ADAL" clId="{68D2CA0A-51D5-41CB-BCE0-D19625244FDA}" dt="2021-02-04T02:50:36.157" v="9979"/>
          <ac:spMkLst>
            <pc:docMk/>
            <pc:sldMk cId="4004906662" sldId="277"/>
            <ac:spMk id="2" creationId="{F880210E-818E-40A3-8644-F937C72A1C51}"/>
          </ac:spMkLst>
        </pc:spChg>
        <pc:spChg chg="add mod">
          <ac:chgData name="서이준" userId="02c3dd30-deb6-40f5-b12d-22be9fc802af" providerId="ADAL" clId="{68D2CA0A-51D5-41CB-BCE0-D19625244FDA}" dt="2021-02-04T03:12:26.189" v="10526" actId="113"/>
          <ac:spMkLst>
            <pc:docMk/>
            <pc:sldMk cId="4004906662" sldId="277"/>
            <ac:spMk id="3" creationId="{0FE979E7-2E58-445B-B028-0CC2942310E5}"/>
          </ac:spMkLst>
        </pc:spChg>
        <pc:spChg chg="add mod">
          <ac:chgData name="서이준" userId="02c3dd30-deb6-40f5-b12d-22be9fc802af" providerId="ADAL" clId="{68D2CA0A-51D5-41CB-BCE0-D19625244FDA}" dt="2021-02-04T04:40:07.356" v="11309" actId="1076"/>
          <ac:spMkLst>
            <pc:docMk/>
            <pc:sldMk cId="4004906662" sldId="277"/>
            <ac:spMk id="8" creationId="{F1FB7F54-7E26-4325-9F85-B5D9E70A07FB}"/>
          </ac:spMkLst>
        </pc:spChg>
        <pc:picChg chg="add mod">
          <ac:chgData name="서이준" userId="02c3dd30-deb6-40f5-b12d-22be9fc802af" providerId="ADAL" clId="{68D2CA0A-51D5-41CB-BCE0-D19625244FDA}" dt="2021-02-04T03:12:32.586" v="10528" actId="1076"/>
          <ac:picMkLst>
            <pc:docMk/>
            <pc:sldMk cId="4004906662" sldId="277"/>
            <ac:picMk id="5" creationId="{F1E7CAAC-C07F-4654-B361-10A2AB1FD24D}"/>
          </ac:picMkLst>
        </pc:picChg>
        <pc:picChg chg="add mod">
          <ac:chgData name="서이준" userId="02c3dd30-deb6-40f5-b12d-22be9fc802af" providerId="ADAL" clId="{68D2CA0A-51D5-41CB-BCE0-D19625244FDA}" dt="2021-02-04T04:40:03.532" v="11308" actId="1076"/>
          <ac:picMkLst>
            <pc:docMk/>
            <pc:sldMk cId="4004906662" sldId="277"/>
            <ac:picMk id="7" creationId="{E118522B-257A-44AE-BE88-F92BE3C94972}"/>
          </ac:picMkLst>
        </pc:picChg>
      </pc:sldChg>
      <pc:sldChg chg="addSp delSp modSp new mod">
        <pc:chgData name="서이준" userId="02c3dd30-deb6-40f5-b12d-22be9fc802af" providerId="ADAL" clId="{68D2CA0A-51D5-41CB-BCE0-D19625244FDA}" dt="2021-02-04T04:40:21.900" v="11323" actId="1076"/>
        <pc:sldMkLst>
          <pc:docMk/>
          <pc:sldMk cId="4105870798" sldId="278"/>
        </pc:sldMkLst>
        <pc:spChg chg="mod">
          <ac:chgData name="서이준" userId="02c3dd30-deb6-40f5-b12d-22be9fc802af" providerId="ADAL" clId="{68D2CA0A-51D5-41CB-BCE0-D19625244FDA}" dt="2021-02-04T03:04:42.370" v="10506"/>
          <ac:spMkLst>
            <pc:docMk/>
            <pc:sldMk cId="4105870798" sldId="278"/>
            <ac:spMk id="2" creationId="{EBC5B1A3-7328-4C95-80BE-088BE6943CD1}"/>
          </ac:spMkLst>
        </pc:spChg>
        <pc:spChg chg="add del mod">
          <ac:chgData name="서이준" userId="02c3dd30-deb6-40f5-b12d-22be9fc802af" providerId="ADAL" clId="{68D2CA0A-51D5-41CB-BCE0-D19625244FDA}" dt="2021-02-04T03:12:02.090" v="10509"/>
          <ac:spMkLst>
            <pc:docMk/>
            <pc:sldMk cId="4105870798" sldId="278"/>
            <ac:spMk id="3" creationId="{51CFC321-5B7F-49B9-B1A9-F63AEEC635C7}"/>
          </ac:spMkLst>
        </pc:spChg>
        <pc:spChg chg="add mod">
          <ac:chgData name="서이준" userId="02c3dd30-deb6-40f5-b12d-22be9fc802af" providerId="ADAL" clId="{68D2CA0A-51D5-41CB-BCE0-D19625244FDA}" dt="2021-02-04T04:36:47.568" v="11249" actId="113"/>
          <ac:spMkLst>
            <pc:docMk/>
            <pc:sldMk cId="4105870798" sldId="278"/>
            <ac:spMk id="4" creationId="{DA2171A6-CB9E-48A4-B9DF-94DC7747A045}"/>
          </ac:spMkLst>
        </pc:spChg>
        <pc:spChg chg="add mod">
          <ac:chgData name="서이준" userId="02c3dd30-deb6-40f5-b12d-22be9fc802af" providerId="ADAL" clId="{68D2CA0A-51D5-41CB-BCE0-D19625244FDA}" dt="2021-02-04T04:40:21.900" v="11323" actId="1076"/>
          <ac:spMkLst>
            <pc:docMk/>
            <pc:sldMk cId="4105870798" sldId="278"/>
            <ac:spMk id="9" creationId="{D8143BC6-38EA-4394-84BF-1B23C9404633}"/>
          </ac:spMkLst>
        </pc:spChg>
        <pc:picChg chg="add mod">
          <ac:chgData name="서이준" userId="02c3dd30-deb6-40f5-b12d-22be9fc802af" providerId="ADAL" clId="{68D2CA0A-51D5-41CB-BCE0-D19625244FDA}" dt="2021-02-04T04:36:52.251" v="11250" actId="1076"/>
          <ac:picMkLst>
            <pc:docMk/>
            <pc:sldMk cId="4105870798" sldId="278"/>
            <ac:picMk id="6" creationId="{AA4B41C8-9472-4079-BAAD-602C57AFBDDE}"/>
          </ac:picMkLst>
        </pc:picChg>
        <pc:picChg chg="add mod">
          <ac:chgData name="서이준" userId="02c3dd30-deb6-40f5-b12d-22be9fc802af" providerId="ADAL" clId="{68D2CA0A-51D5-41CB-BCE0-D19625244FDA}" dt="2021-02-04T04:38:58.634" v="11262" actId="1076"/>
          <ac:picMkLst>
            <pc:docMk/>
            <pc:sldMk cId="4105870798" sldId="278"/>
            <ac:picMk id="8" creationId="{AC491CDA-F035-4CFC-BCDD-0F025B32B1D5}"/>
          </ac:picMkLst>
        </pc:picChg>
      </pc:sldChg>
      <pc:sldChg chg="addSp delSp modSp new mod">
        <pc:chgData name="서이준" userId="02c3dd30-deb6-40f5-b12d-22be9fc802af" providerId="ADAL" clId="{68D2CA0A-51D5-41CB-BCE0-D19625244FDA}" dt="2021-02-04T06:08:20.028" v="14482" actId="20577"/>
        <pc:sldMkLst>
          <pc:docMk/>
          <pc:sldMk cId="1697763662" sldId="279"/>
        </pc:sldMkLst>
        <pc:spChg chg="mod">
          <ac:chgData name="서이준" userId="02c3dd30-deb6-40f5-b12d-22be9fc802af" providerId="ADAL" clId="{68D2CA0A-51D5-41CB-BCE0-D19625244FDA}" dt="2021-02-04T04:41:56.274" v="11327"/>
          <ac:spMkLst>
            <pc:docMk/>
            <pc:sldMk cId="1697763662" sldId="279"/>
            <ac:spMk id="2" creationId="{8C492E33-ECC1-4053-B67E-6234317ED44D}"/>
          </ac:spMkLst>
        </pc:spChg>
        <pc:spChg chg="add mod">
          <ac:chgData name="서이준" userId="02c3dd30-deb6-40f5-b12d-22be9fc802af" providerId="ADAL" clId="{68D2CA0A-51D5-41CB-BCE0-D19625244FDA}" dt="2021-02-04T06:08:20.028" v="14482" actId="20577"/>
          <ac:spMkLst>
            <pc:docMk/>
            <pc:sldMk cId="1697763662" sldId="279"/>
            <ac:spMk id="3" creationId="{7268042C-E2A2-4709-BC75-151091799654}"/>
          </ac:spMkLst>
        </pc:spChg>
        <pc:picChg chg="add mod">
          <ac:chgData name="서이준" userId="02c3dd30-deb6-40f5-b12d-22be9fc802af" providerId="ADAL" clId="{68D2CA0A-51D5-41CB-BCE0-D19625244FDA}" dt="2021-02-04T05:51:33.226" v="13634" actId="1076"/>
          <ac:picMkLst>
            <pc:docMk/>
            <pc:sldMk cId="1697763662" sldId="279"/>
            <ac:picMk id="5" creationId="{09A5CED9-D2AB-4CDA-BB4A-0766BDD255C2}"/>
          </ac:picMkLst>
        </pc:picChg>
        <pc:picChg chg="add mod">
          <ac:chgData name="서이준" userId="02c3dd30-deb6-40f5-b12d-22be9fc802af" providerId="ADAL" clId="{68D2CA0A-51D5-41CB-BCE0-D19625244FDA}" dt="2021-02-04T05:51:31.699" v="13633" actId="1076"/>
          <ac:picMkLst>
            <pc:docMk/>
            <pc:sldMk cId="1697763662" sldId="279"/>
            <ac:picMk id="7" creationId="{4A124570-2EC4-4F0D-BDFE-9A72AA6098CC}"/>
          </ac:picMkLst>
        </pc:picChg>
        <pc:picChg chg="add mod">
          <ac:chgData name="서이준" userId="02c3dd30-deb6-40f5-b12d-22be9fc802af" providerId="ADAL" clId="{68D2CA0A-51D5-41CB-BCE0-D19625244FDA}" dt="2021-02-04T06:05:40.524" v="14298" actId="1076"/>
          <ac:picMkLst>
            <pc:docMk/>
            <pc:sldMk cId="1697763662" sldId="279"/>
            <ac:picMk id="9" creationId="{14396BC0-8A38-459C-B26D-0B98C3A6FCB4}"/>
          </ac:picMkLst>
        </pc:picChg>
        <pc:picChg chg="add mod">
          <ac:chgData name="서이준" userId="02c3dd30-deb6-40f5-b12d-22be9fc802af" providerId="ADAL" clId="{68D2CA0A-51D5-41CB-BCE0-D19625244FDA}" dt="2021-02-04T06:05:37.339" v="14297" actId="1076"/>
          <ac:picMkLst>
            <pc:docMk/>
            <pc:sldMk cId="1697763662" sldId="279"/>
            <ac:picMk id="11" creationId="{7FED018C-0592-401E-8567-F41778C3F7E6}"/>
          </ac:picMkLst>
        </pc:picChg>
        <pc:picChg chg="add del">
          <ac:chgData name="서이준" userId="02c3dd30-deb6-40f5-b12d-22be9fc802af" providerId="ADAL" clId="{68D2CA0A-51D5-41CB-BCE0-D19625244FDA}" dt="2021-02-04T06:01:18.148" v="14103" actId="22"/>
          <ac:picMkLst>
            <pc:docMk/>
            <pc:sldMk cId="1697763662" sldId="279"/>
            <ac:picMk id="13" creationId="{DB4BD9A9-85F5-4CDE-9F5E-1D1AF4639B46}"/>
          </ac:picMkLst>
        </pc:picChg>
      </pc:sldChg>
      <pc:sldChg chg="addSp delSp modSp add mod">
        <pc:chgData name="서이준" userId="02c3dd30-deb6-40f5-b12d-22be9fc802af" providerId="ADAL" clId="{68D2CA0A-51D5-41CB-BCE0-D19625244FDA}" dt="2021-02-04T05:40:38.384" v="13591" actId="1035"/>
        <pc:sldMkLst>
          <pc:docMk/>
          <pc:sldMk cId="1357867347" sldId="280"/>
        </pc:sldMkLst>
        <pc:spChg chg="mod">
          <ac:chgData name="서이준" userId="02c3dd30-deb6-40f5-b12d-22be9fc802af" providerId="ADAL" clId="{68D2CA0A-51D5-41CB-BCE0-D19625244FDA}" dt="2021-02-04T05:39:23.584" v="13577"/>
          <ac:spMkLst>
            <pc:docMk/>
            <pc:sldMk cId="1357867347" sldId="280"/>
            <ac:spMk id="3" creationId="{7268042C-E2A2-4709-BC75-151091799654}"/>
          </ac:spMkLst>
        </pc:spChg>
        <pc:spChg chg="add del mod">
          <ac:chgData name="서이준" userId="02c3dd30-deb6-40f5-b12d-22be9fc802af" providerId="ADAL" clId="{68D2CA0A-51D5-41CB-BCE0-D19625244FDA}" dt="2021-02-04T04:48:47.741" v="11472"/>
          <ac:spMkLst>
            <pc:docMk/>
            <pc:sldMk cId="1357867347" sldId="280"/>
            <ac:spMk id="4" creationId="{5EAB37EF-A8B2-47B6-938A-4395F9EA9E2D}"/>
          </ac:spMkLst>
        </pc:spChg>
        <pc:picChg chg="add mod">
          <ac:chgData name="서이준" userId="02c3dd30-deb6-40f5-b12d-22be9fc802af" providerId="ADAL" clId="{68D2CA0A-51D5-41CB-BCE0-D19625244FDA}" dt="2021-02-04T05:04:05.183" v="11639" actId="1076"/>
          <ac:picMkLst>
            <pc:docMk/>
            <pc:sldMk cId="1357867347" sldId="280"/>
            <ac:picMk id="6" creationId="{F903D11B-37A3-4F14-88DE-0A2332FD060D}"/>
          </ac:picMkLst>
        </pc:picChg>
        <pc:picChg chg="add del mod">
          <ac:chgData name="서이준" userId="02c3dd30-deb6-40f5-b12d-22be9fc802af" providerId="ADAL" clId="{68D2CA0A-51D5-41CB-BCE0-D19625244FDA}" dt="2021-02-04T05:29:41.850" v="13001" actId="478"/>
          <ac:picMkLst>
            <pc:docMk/>
            <pc:sldMk cId="1357867347" sldId="280"/>
            <ac:picMk id="8" creationId="{B6C6AD70-E47B-41A4-A4DE-65BA5B8A968D}"/>
          </ac:picMkLst>
        </pc:picChg>
        <pc:picChg chg="add del mod">
          <ac:chgData name="서이준" userId="02c3dd30-deb6-40f5-b12d-22be9fc802af" providerId="ADAL" clId="{68D2CA0A-51D5-41CB-BCE0-D19625244FDA}" dt="2021-02-04T05:30:15.426" v="13006" actId="478"/>
          <ac:picMkLst>
            <pc:docMk/>
            <pc:sldMk cId="1357867347" sldId="280"/>
            <ac:picMk id="10" creationId="{6E817B0C-940C-46B7-8D2C-0FE20708F706}"/>
          </ac:picMkLst>
        </pc:picChg>
        <pc:picChg chg="add mod ord">
          <ac:chgData name="서이준" userId="02c3dd30-deb6-40f5-b12d-22be9fc802af" providerId="ADAL" clId="{68D2CA0A-51D5-41CB-BCE0-D19625244FDA}" dt="2021-02-04T05:40:38.384" v="13591" actId="1035"/>
          <ac:picMkLst>
            <pc:docMk/>
            <pc:sldMk cId="1357867347" sldId="280"/>
            <ac:picMk id="12" creationId="{F77B3F88-5361-4909-97D6-0655C22550C0}"/>
          </ac:picMkLst>
        </pc:picChg>
        <pc:picChg chg="add mod ord">
          <ac:chgData name="서이준" userId="02c3dd30-deb6-40f5-b12d-22be9fc802af" providerId="ADAL" clId="{68D2CA0A-51D5-41CB-BCE0-D19625244FDA}" dt="2021-02-04T05:40:29.632" v="13589" actId="1038"/>
          <ac:picMkLst>
            <pc:docMk/>
            <pc:sldMk cId="1357867347" sldId="280"/>
            <ac:picMk id="14" creationId="{F1F1B3A3-6A35-49DE-9190-CFC2603654AF}"/>
          </ac:picMkLst>
        </pc:picChg>
      </pc:sldChg>
      <pc:sldChg chg="addSp modSp new mod">
        <pc:chgData name="서이준" userId="02c3dd30-deb6-40f5-b12d-22be9fc802af" providerId="ADAL" clId="{68D2CA0A-51D5-41CB-BCE0-D19625244FDA}" dt="2021-02-04T07:29:00.368" v="14825"/>
        <pc:sldMkLst>
          <pc:docMk/>
          <pc:sldMk cId="1579688577" sldId="281"/>
        </pc:sldMkLst>
        <pc:spChg chg="mod">
          <ac:chgData name="서이준" userId="02c3dd30-deb6-40f5-b12d-22be9fc802af" providerId="ADAL" clId="{68D2CA0A-51D5-41CB-BCE0-D19625244FDA}" dt="2021-02-04T07:19:14.824" v="14484"/>
          <ac:spMkLst>
            <pc:docMk/>
            <pc:sldMk cId="1579688577" sldId="281"/>
            <ac:spMk id="2" creationId="{4BCE9230-EF6B-4573-B67F-B1032CDF4FE2}"/>
          </ac:spMkLst>
        </pc:spChg>
        <pc:spChg chg="add mod">
          <ac:chgData name="서이준" userId="02c3dd30-deb6-40f5-b12d-22be9fc802af" providerId="ADAL" clId="{68D2CA0A-51D5-41CB-BCE0-D19625244FDA}" dt="2021-02-04T07:29:00.368" v="14825"/>
          <ac:spMkLst>
            <pc:docMk/>
            <pc:sldMk cId="1579688577" sldId="281"/>
            <ac:spMk id="3" creationId="{28C095CD-FC16-4FC4-8756-8EDBA9BE2E4C}"/>
          </ac:spMkLst>
        </pc:spChg>
      </pc:sldChg>
      <pc:sldChg chg="addSp delSp modSp add mod">
        <pc:chgData name="서이준" userId="02c3dd30-deb6-40f5-b12d-22be9fc802af" providerId="ADAL" clId="{68D2CA0A-51D5-41CB-BCE0-D19625244FDA}" dt="2021-02-04T07:20:19.936" v="14515"/>
        <pc:sldMkLst>
          <pc:docMk/>
          <pc:sldMk cId="2592784869" sldId="282"/>
        </pc:sldMkLst>
        <pc:spChg chg="add mod">
          <ac:chgData name="서이준" userId="02c3dd30-deb6-40f5-b12d-22be9fc802af" providerId="ADAL" clId="{68D2CA0A-51D5-41CB-BCE0-D19625244FDA}" dt="2021-02-04T07:20:11.940" v="14487" actId="478"/>
          <ac:spMkLst>
            <pc:docMk/>
            <pc:sldMk cId="2592784869" sldId="282"/>
            <ac:spMk id="3" creationId="{F9B82CA8-666B-47AE-9946-902D76ACDAFE}"/>
          </ac:spMkLst>
        </pc:spChg>
        <pc:spChg chg="mod">
          <ac:chgData name="서이준" userId="02c3dd30-deb6-40f5-b12d-22be9fc802af" providerId="ADAL" clId="{68D2CA0A-51D5-41CB-BCE0-D19625244FDA}" dt="2021-02-04T07:20:19.936" v="14515"/>
          <ac:spMkLst>
            <pc:docMk/>
            <pc:sldMk cId="2592784869" sldId="282"/>
            <ac:spMk id="6" creationId="{00000000-0000-0000-0000-000000000000}"/>
          </ac:spMkLst>
        </pc:spChg>
        <pc:spChg chg="del">
          <ac:chgData name="서이준" userId="02c3dd30-deb6-40f5-b12d-22be9fc802af" providerId="ADAL" clId="{68D2CA0A-51D5-41CB-BCE0-D19625244FDA}" dt="2021-02-04T07:20:11.940" v="14487" actId="478"/>
          <ac:spMkLst>
            <pc:docMk/>
            <pc:sldMk cId="2592784869" sldId="282"/>
            <ac:spMk id="7" creationId="{00000000-0000-0000-0000-000000000000}"/>
          </ac:spMkLst>
        </pc:spChg>
      </pc:sldChg>
      <pc:sldChg chg="addSp modSp new mod">
        <pc:chgData name="서이준" userId="02c3dd30-deb6-40f5-b12d-22be9fc802af" providerId="ADAL" clId="{68D2CA0A-51D5-41CB-BCE0-D19625244FDA}" dt="2021-02-04T08:07:54.848" v="15089" actId="14100"/>
        <pc:sldMkLst>
          <pc:docMk/>
          <pc:sldMk cId="2105140908" sldId="283"/>
        </pc:sldMkLst>
        <pc:spChg chg="mod">
          <ac:chgData name="서이준" userId="02c3dd30-deb6-40f5-b12d-22be9fc802af" providerId="ADAL" clId="{68D2CA0A-51D5-41CB-BCE0-D19625244FDA}" dt="2021-02-04T07:41:39.663" v="14844"/>
          <ac:spMkLst>
            <pc:docMk/>
            <pc:sldMk cId="2105140908" sldId="283"/>
            <ac:spMk id="2" creationId="{80962B89-10F6-47E1-800E-B85FAF3AE6BA}"/>
          </ac:spMkLst>
        </pc:spChg>
        <pc:spChg chg="add mod">
          <ac:chgData name="서이준" userId="02c3dd30-deb6-40f5-b12d-22be9fc802af" providerId="ADAL" clId="{68D2CA0A-51D5-41CB-BCE0-D19625244FDA}" dt="2021-02-04T08:07:54.848" v="15089" actId="14100"/>
          <ac:spMkLst>
            <pc:docMk/>
            <pc:sldMk cId="2105140908" sldId="283"/>
            <ac:spMk id="3" creationId="{16EB5667-8F61-4937-86D3-EA66FC944E35}"/>
          </ac:spMkLst>
        </pc:spChg>
      </pc:sldChg>
    </pc:docChg>
  </pc:docChgLst>
  <pc:docChgLst>
    <pc:chgData name="손재영" userId="S::sonwodud@eilabkr.onmicrosoft.com::4afeb8c1-becb-4439-8e63-f4b1fcea972f" providerId="AD" clId="Web-{C386605A-8156-4B18-BC88-E4D3E5C382EB}"/>
    <pc:docChg chg="sldOrd">
      <pc:chgData name="손재영" userId="S::sonwodud@eilabkr.onmicrosoft.com::4afeb8c1-becb-4439-8e63-f4b1fcea972f" providerId="AD" clId="Web-{C386605A-8156-4B18-BC88-E4D3E5C382EB}" dt="2020-05-21T01:54:03.601" v="0"/>
      <pc:docMkLst>
        <pc:docMk/>
      </pc:docMkLst>
      <pc:sldChg chg="ord">
        <pc:chgData name="손재영" userId="S::sonwodud@eilabkr.onmicrosoft.com::4afeb8c1-becb-4439-8e63-f4b1fcea972f" providerId="AD" clId="Web-{C386605A-8156-4B18-BC88-E4D3E5C382EB}" dt="2020-05-21T01:54:03.601" v="0"/>
        <pc:sldMkLst>
          <pc:docMk/>
          <pc:sldMk cId="3309461086" sldId="260"/>
        </pc:sldMkLst>
      </pc:sldChg>
    </pc:docChg>
  </pc:docChgLst>
  <pc:docChgLst>
    <pc:chgData name="서진석" userId="4c31f8dc-1f67-4c04-8460-1309114c31d2" providerId="ADAL" clId="{EBD06BCC-5443-4080-AC7B-7EE2ECEAC446}"/>
    <pc:docChg chg="custSel modSld">
      <pc:chgData name="서진석" userId="4c31f8dc-1f67-4c04-8460-1309114c31d2" providerId="ADAL" clId="{EBD06BCC-5443-4080-AC7B-7EE2ECEAC446}" dt="2021-02-05T06:52:13.680" v="9" actId="478"/>
      <pc:docMkLst>
        <pc:docMk/>
      </pc:docMkLst>
      <pc:sldChg chg="addSp delSp modSp mod">
        <pc:chgData name="서진석" userId="4c31f8dc-1f67-4c04-8460-1309114c31d2" providerId="ADAL" clId="{EBD06BCC-5443-4080-AC7B-7EE2ECEAC446}" dt="2021-02-05T06:52:13.680" v="9" actId="478"/>
        <pc:sldMkLst>
          <pc:docMk/>
          <pc:sldMk cId="2882650586" sldId="271"/>
        </pc:sldMkLst>
        <pc:spChg chg="add del mod">
          <ac:chgData name="서진석" userId="4c31f8dc-1f67-4c04-8460-1309114c31d2" providerId="ADAL" clId="{EBD06BCC-5443-4080-AC7B-7EE2ECEAC446}" dt="2021-02-05T06:52:13.680" v="9" actId="478"/>
          <ac:spMkLst>
            <pc:docMk/>
            <pc:sldMk cId="2882650586" sldId="271"/>
            <ac:spMk id="3" creationId="{72B3E2F9-139F-4284-971A-4081D41B6506}"/>
          </ac:spMkLst>
        </pc:spChg>
      </pc:sldChg>
    </pc:docChg>
  </pc:docChgLst>
  <pc:docChgLst>
    <pc:chgData name="서이준" userId="02c3dd30-deb6-40f5-b12d-22be9fc802af" providerId="ADAL" clId="{FCD100FF-C269-4699-B5A6-88E01E6041CB}"/>
    <pc:docChg chg="undo custSel modSld">
      <pc:chgData name="서이준" userId="02c3dd30-deb6-40f5-b12d-22be9fc802af" providerId="ADAL" clId="{FCD100FF-C269-4699-B5A6-88E01E6041CB}" dt="2021-03-17T05:12:51.756" v="257" actId="1076"/>
      <pc:docMkLst>
        <pc:docMk/>
      </pc:docMkLst>
      <pc:sldChg chg="delSp modSp mod">
        <pc:chgData name="서이준" userId="02c3dd30-deb6-40f5-b12d-22be9fc802af" providerId="ADAL" clId="{FCD100FF-C269-4699-B5A6-88E01E6041CB}" dt="2021-03-17T05:12:16.623" v="254" actId="1076"/>
        <pc:sldMkLst>
          <pc:docMk/>
          <pc:sldMk cId="1236644138" sldId="257"/>
        </pc:sldMkLst>
        <pc:spChg chg="del">
          <ac:chgData name="서이준" userId="02c3dd30-deb6-40f5-b12d-22be9fc802af" providerId="ADAL" clId="{FCD100FF-C269-4699-B5A6-88E01E6041CB}" dt="2021-03-17T05:12:00.538" v="250" actId="478"/>
          <ac:spMkLst>
            <pc:docMk/>
            <pc:sldMk cId="1236644138" sldId="257"/>
            <ac:spMk id="3" creationId="{00000000-0000-0000-0000-000000000000}"/>
          </ac:spMkLst>
        </pc:spChg>
        <pc:spChg chg="mod">
          <ac:chgData name="서이준" userId="02c3dd30-deb6-40f5-b12d-22be9fc802af" providerId="ADAL" clId="{FCD100FF-C269-4699-B5A6-88E01E6041CB}" dt="2021-03-17T05:12:09.243" v="252" actId="1076"/>
          <ac:spMkLst>
            <pc:docMk/>
            <pc:sldMk cId="1236644138" sldId="257"/>
            <ac:spMk id="4" creationId="{C5A97086-3F95-403F-B45F-4E3CB533D997}"/>
          </ac:spMkLst>
        </pc:spChg>
        <pc:spChg chg="mod">
          <ac:chgData name="서이준" userId="02c3dd30-deb6-40f5-b12d-22be9fc802af" providerId="ADAL" clId="{FCD100FF-C269-4699-B5A6-88E01E6041CB}" dt="2021-03-17T05:12:16.623" v="254" actId="1076"/>
          <ac:spMkLst>
            <pc:docMk/>
            <pc:sldMk cId="1236644138" sldId="257"/>
            <ac:spMk id="5" creationId="{EBA5A021-A18B-42F4-9FC5-5A39524AC0F3}"/>
          </ac:spMkLst>
        </pc:spChg>
      </pc:sldChg>
      <pc:sldChg chg="modSp mod">
        <pc:chgData name="서이준" userId="02c3dd30-deb6-40f5-b12d-22be9fc802af" providerId="ADAL" clId="{FCD100FF-C269-4699-B5A6-88E01E6041CB}" dt="2021-03-17T05:12:51.756" v="257" actId="1076"/>
        <pc:sldMkLst>
          <pc:docMk/>
          <pc:sldMk cId="636161270" sldId="267"/>
        </pc:sldMkLst>
        <pc:picChg chg="mod">
          <ac:chgData name="서이준" userId="02c3dd30-deb6-40f5-b12d-22be9fc802af" providerId="ADAL" clId="{FCD100FF-C269-4699-B5A6-88E01E6041CB}" dt="2021-03-17T05:12:51.756" v="257" actId="1076"/>
          <ac:picMkLst>
            <pc:docMk/>
            <pc:sldMk cId="636161270" sldId="267"/>
            <ac:picMk id="5" creationId="{6A458842-5951-4508-ACEC-D76CD9F0FAB5}"/>
          </ac:picMkLst>
        </pc:picChg>
      </pc:sldChg>
      <pc:sldChg chg="modSp mod">
        <pc:chgData name="서이준" userId="02c3dd30-deb6-40f5-b12d-22be9fc802af" providerId="ADAL" clId="{FCD100FF-C269-4699-B5A6-88E01E6041CB}" dt="2021-03-16T05:07:11.057" v="235" actId="20577"/>
        <pc:sldMkLst>
          <pc:docMk/>
          <pc:sldMk cId="4143071840" sldId="276"/>
        </pc:sldMkLst>
        <pc:spChg chg="mod">
          <ac:chgData name="서이준" userId="02c3dd30-deb6-40f5-b12d-22be9fc802af" providerId="ADAL" clId="{FCD100FF-C269-4699-B5A6-88E01E6041CB}" dt="2021-03-16T05:07:11.057" v="235" actId="20577"/>
          <ac:spMkLst>
            <pc:docMk/>
            <pc:sldMk cId="4143071840" sldId="276"/>
            <ac:spMk id="3" creationId="{BD4C9BBB-B9F6-4433-9E41-7D1D1746764A}"/>
          </ac:spMkLst>
        </pc:spChg>
      </pc:sldChg>
      <pc:sldChg chg="addSp modSp mod">
        <pc:chgData name="서이준" userId="02c3dd30-deb6-40f5-b12d-22be9fc802af" providerId="ADAL" clId="{FCD100FF-C269-4699-B5A6-88E01E6041CB}" dt="2021-03-16T05:24:28.357" v="249" actId="20577"/>
        <pc:sldMkLst>
          <pc:docMk/>
          <pc:sldMk cId="2815021213" sldId="286"/>
        </pc:sldMkLst>
        <pc:spChg chg="mod">
          <ac:chgData name="서이준" userId="02c3dd30-deb6-40f5-b12d-22be9fc802af" providerId="ADAL" clId="{FCD100FF-C269-4699-B5A6-88E01E6041CB}" dt="2021-03-16T05:24:28.357" v="249" actId="20577"/>
          <ac:spMkLst>
            <pc:docMk/>
            <pc:sldMk cId="2815021213" sldId="286"/>
            <ac:spMk id="3" creationId="{7268042C-E2A2-4709-BC75-151091799654}"/>
          </ac:spMkLst>
        </pc:spChg>
        <pc:picChg chg="add mod">
          <ac:chgData name="서이준" userId="02c3dd30-deb6-40f5-b12d-22be9fc802af" providerId="ADAL" clId="{FCD100FF-C269-4699-B5A6-88E01E6041CB}" dt="2021-03-16T05:24:03.958" v="240" actId="1076"/>
          <ac:picMkLst>
            <pc:docMk/>
            <pc:sldMk cId="2815021213" sldId="286"/>
            <ac:picMk id="5" creationId="{06CFB7B4-26F0-4A92-B542-C50C515812F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E99F1-8A72-42F5-AC66-A948169814E6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FEA0F-B2DF-4855-8C7C-A9A0B24ADF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365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D9050-C33B-416A-A16C-5C337820FF70}" type="datetimeFigureOut">
              <a:rPr lang="ko-KR" altLang="en-US" smtClean="0"/>
              <a:t>2021-03-17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5F9CE-0EFA-4C41-BDF1-56027DC1B2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74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C5F9CE-0EFA-4C41-BDF1-56027DC1B2E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517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5600" y="2206800"/>
            <a:ext cx="4678776" cy="630746"/>
          </a:xfrm>
        </p:spPr>
        <p:txBody>
          <a:bodyPr vert="horz" wrap="none" lIns="76007" tIns="38003" rIns="76007" bIns="38003" rtlCol="0" anchor="ctr">
            <a:spAutoFit/>
          </a:bodyPr>
          <a:lstStyle>
            <a:lvl1pPr algn="l">
              <a:defRPr lang="ko-KR" altLang="en-US" sz="3600" spc="-125">
                <a:solidFill>
                  <a:srgbClr val="1C1C44"/>
                </a:solidFill>
              </a:defRPr>
            </a:lvl1pPr>
          </a:lstStyle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45600" y="2912400"/>
            <a:ext cx="3893133" cy="466031"/>
          </a:xfrm>
        </p:spPr>
        <p:txBody>
          <a:bodyPr wrap="none" lIns="95766" tIns="47882" rIns="95766" bIns="47882">
            <a:spAutoFit/>
          </a:bodyPr>
          <a:lstStyle>
            <a:lvl1pPr marL="0" indent="0">
              <a:buNone/>
              <a:defRPr lang="ko-KR" altLang="en-US" sz="2400" b="1">
                <a:solidFill>
                  <a:srgbClr val="4D647F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pPr marL="0" lvl="0" defTabSz="1152070">
              <a:spcBef>
                <a:spcPct val="0"/>
              </a:spcBef>
            </a:pPr>
            <a:r>
              <a:rPr lang="ko-KR" altLang="en-US"/>
              <a:t>마스터 부제목 스타일 편집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563" y="6092845"/>
            <a:ext cx="690630" cy="182889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1245600" y="3429000"/>
            <a:ext cx="2656496" cy="292388"/>
          </a:xfrm>
        </p:spPr>
        <p:txBody>
          <a:bodyPr wrap="none">
            <a:spAutoFit/>
          </a:bodyPr>
          <a:lstStyle>
            <a:lvl1pPr marL="0" indent="0">
              <a:buNone/>
              <a:defRPr lang="ko-KR" altLang="en-US" sz="1300" b="0" kern="1200" dirty="0" smtClean="0">
                <a:solidFill>
                  <a:srgbClr val="4D647F"/>
                </a:solidFill>
                <a:latin typeface="Calibri" pitchFamily="34" charset="0"/>
                <a:ea typeface="나눔고딕 Light" pitchFamily="50" charset="-127"/>
                <a:cs typeface="Calibri" pitchFamily="34" charset="0"/>
              </a:defRPr>
            </a:lvl1pPr>
            <a:lvl2pPr marL="177800" indent="0">
              <a:buNone/>
              <a:defRPr lang="ko-KR" altLang="en-US" sz="1300" b="0" kern="1200" dirty="0" smtClean="0">
                <a:solidFill>
                  <a:srgbClr val="4D647F"/>
                </a:solidFill>
                <a:latin typeface="Calibri" pitchFamily="34" charset="0"/>
                <a:ea typeface="나눔고딕 Light" pitchFamily="50" charset="-127"/>
                <a:cs typeface="Calibri" pitchFamily="34" charset="0"/>
              </a:defRPr>
            </a:lvl2pPr>
            <a:lvl3pPr marL="355600" indent="0">
              <a:buNone/>
              <a:defRPr lang="ko-KR" altLang="en-US" sz="1300" b="0" kern="1200" dirty="0" smtClean="0">
                <a:solidFill>
                  <a:srgbClr val="4D647F"/>
                </a:solidFill>
                <a:latin typeface="Calibri" pitchFamily="34" charset="0"/>
                <a:ea typeface="나눔고딕 Light" pitchFamily="50" charset="-127"/>
                <a:cs typeface="Calibri" pitchFamily="34" charset="0"/>
              </a:defRPr>
            </a:lvl3pPr>
            <a:lvl4pPr marL="541338" indent="0">
              <a:buNone/>
              <a:defRPr lang="ko-KR" altLang="en-US" sz="1300" b="0" kern="1200" dirty="0" smtClean="0">
                <a:solidFill>
                  <a:srgbClr val="4D647F"/>
                </a:solidFill>
                <a:latin typeface="Calibri" pitchFamily="34" charset="0"/>
                <a:ea typeface="나눔고딕 Light" pitchFamily="50" charset="-127"/>
                <a:cs typeface="Calibri" pitchFamily="34" charset="0"/>
              </a:defRPr>
            </a:lvl4pPr>
            <a:lvl5pPr marL="719138" indent="0">
              <a:buNone/>
              <a:defRPr lang="ko-KR" altLang="en-US" sz="1300" b="0" kern="1200" dirty="0">
                <a:solidFill>
                  <a:srgbClr val="4D647F"/>
                </a:solidFill>
                <a:latin typeface="Calibri" pitchFamily="34" charset="0"/>
                <a:ea typeface="나눔고딕 Light" pitchFamily="50" charset="-127"/>
                <a:cs typeface="Calibri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2137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목차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563" y="6092845"/>
            <a:ext cx="690630" cy="18288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67430" y="1700213"/>
            <a:ext cx="3024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>
                <a:solidFill>
                  <a:srgbClr val="1C1C44"/>
                </a:solidFill>
                <a:latin typeface="나눔고딕 ExtraBold" pitchFamily="50" charset="-127"/>
                <a:ea typeface="나눔고딕 ExtraBold" pitchFamily="50" charset="-127"/>
              </a:rPr>
              <a:t>Contents</a:t>
            </a:r>
            <a:endParaRPr lang="ko-KR" altLang="en-US" sz="4000">
              <a:solidFill>
                <a:srgbClr val="1C1C44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5220072" y="686406"/>
            <a:ext cx="0" cy="5622914"/>
          </a:xfrm>
          <a:prstGeom prst="line">
            <a:avLst/>
          </a:prstGeom>
          <a:ln>
            <a:solidFill>
              <a:srgbClr val="1C1D43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5324400" y="835200"/>
            <a:ext cx="3623108" cy="276999"/>
          </a:xfrm>
        </p:spPr>
        <p:txBody>
          <a:bodyPr wrap="none" tIns="0" bIns="0">
            <a:spAutoFit/>
          </a:bodyPr>
          <a:lstStyle>
            <a:lvl1pPr marL="0" indent="0">
              <a:buNone/>
              <a:defRPr lang="ko-KR" altLang="en-US" sz="1800" smtClean="0">
                <a:solidFill>
                  <a:srgbClr val="1C1C44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279400" indent="0">
              <a:buNone/>
              <a:defRPr lang="ko-KR" altLang="en-US" sz="1800" smtClean="0">
                <a:latin typeface="+mn-lt"/>
                <a:ea typeface="+mn-ea"/>
              </a:defRPr>
            </a:lvl2pPr>
            <a:lvl3pPr marL="728662" indent="0">
              <a:buNone/>
              <a:defRPr lang="ko-KR" altLang="en-US" sz="1800" smtClean="0">
                <a:latin typeface="+mn-lt"/>
                <a:ea typeface="+mn-ea"/>
              </a:defRPr>
            </a:lvl3pPr>
            <a:lvl4pPr marL="1193800" indent="0">
              <a:buNone/>
              <a:defRPr lang="ko-KR" altLang="en-US" sz="1800" smtClean="0">
                <a:latin typeface="+mn-lt"/>
                <a:ea typeface="+mn-ea"/>
              </a:defRPr>
            </a:lvl4pPr>
            <a:lvl5pPr marL="1651000" indent="0">
              <a:buNone/>
              <a:defRPr lang="ko-KR" altLang="en-US" sz="1800">
                <a:latin typeface="+mn-lt"/>
                <a:ea typeface="+mn-ea"/>
              </a:defRPr>
            </a:lvl5pPr>
          </a:lstStyle>
          <a:p>
            <a:pPr marL="0"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1"/>
          </p:nvPr>
        </p:nvSpPr>
        <p:spPr>
          <a:xfrm>
            <a:off x="5612400" y="1155600"/>
            <a:ext cx="3401893" cy="246221"/>
          </a:xfrm>
          <a:noFill/>
        </p:spPr>
        <p:txBody>
          <a:bodyPr wrap="none" tIns="0" bIns="0" rtlCol="0" anchor="t">
            <a:spAutoFit/>
          </a:bodyPr>
          <a:lstStyle>
            <a:lvl1pPr marL="0" indent="0">
              <a:buNone/>
              <a:defRPr lang="ko-KR" altLang="en-US" sz="1600" b="1" smtClean="0">
                <a:solidFill>
                  <a:srgbClr val="4D647F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279400" indent="0">
              <a:buNone/>
              <a:defRPr lang="ko-KR" altLang="en-US" sz="1800" smtClean="0">
                <a:latin typeface="+mn-lt"/>
                <a:ea typeface="+mn-ea"/>
              </a:defRPr>
            </a:lvl2pPr>
            <a:lvl3pPr marL="728662" indent="0">
              <a:buNone/>
              <a:defRPr lang="ko-KR" altLang="en-US" sz="1800" smtClean="0">
                <a:latin typeface="+mn-lt"/>
                <a:ea typeface="+mn-ea"/>
              </a:defRPr>
            </a:lvl3pPr>
            <a:lvl4pPr marL="1193800" indent="0">
              <a:buNone/>
              <a:defRPr lang="ko-KR" altLang="en-US" sz="1800" smtClean="0">
                <a:latin typeface="+mn-lt"/>
                <a:ea typeface="+mn-ea"/>
              </a:defRPr>
            </a:lvl4pPr>
            <a:lvl5pPr marL="1651000" indent="0">
              <a:buNone/>
              <a:defRPr lang="ko-KR" altLang="en-US" sz="1800">
                <a:latin typeface="+mn-lt"/>
                <a:ea typeface="+mn-ea"/>
              </a:defRPr>
            </a:lvl5pPr>
          </a:lstStyle>
          <a:p>
            <a:pPr marL="0"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506573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간지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28800" y="2372400"/>
            <a:ext cx="5202958" cy="692301"/>
          </a:xfrm>
        </p:spPr>
        <p:txBody>
          <a:bodyPr vert="horz" wrap="none" lIns="76007" tIns="38003" rIns="76007" bIns="38003" rtlCol="0" anchor="ctr">
            <a:spAutoFit/>
          </a:bodyPr>
          <a:lstStyle>
            <a:lvl1pPr algn="l">
              <a:defRPr lang="ko-KR" altLang="en-US" sz="4000" spc="-125">
                <a:solidFill>
                  <a:srgbClr val="1C1C44"/>
                </a:solidFill>
              </a:defRPr>
            </a:lvl1pPr>
          </a:lstStyle>
          <a:p>
            <a:pPr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35696" y="3068960"/>
            <a:ext cx="3893133" cy="466031"/>
          </a:xfrm>
        </p:spPr>
        <p:txBody>
          <a:bodyPr wrap="none" lIns="95766" tIns="47882" rIns="95766" bIns="47882">
            <a:spAutoFit/>
          </a:bodyPr>
          <a:lstStyle>
            <a:lvl1pPr marL="0" indent="0">
              <a:buNone/>
              <a:defRPr lang="ko-KR" altLang="en-US" sz="2400" b="1">
                <a:solidFill>
                  <a:srgbClr val="4D647F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</a:lstStyle>
          <a:p>
            <a:pPr marL="0" lvl="0" defTabSz="1152070">
              <a:spcBef>
                <a:spcPct val="0"/>
              </a:spcBef>
            </a:pPr>
            <a:r>
              <a:rPr lang="ko-KR" altLang="en-US"/>
              <a:t>마스터 부제목 스타일 편집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563" y="6092845"/>
            <a:ext cx="690630" cy="1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9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2" name="슬라이드 번호 개체 틀 120"/>
          <p:cNvSpPr txBox="1">
            <a:spLocks/>
          </p:cNvSpPr>
          <p:nvPr userDrawn="1"/>
        </p:nvSpPr>
        <p:spPr>
          <a:xfrm>
            <a:off x="4402648" y="6394823"/>
            <a:ext cx="338704" cy="220568"/>
          </a:xfrm>
          <a:prstGeom prst="rect">
            <a:avLst/>
          </a:prstGeom>
        </p:spPr>
        <p:txBody>
          <a:bodyPr lIns="72562" tIns="36281" rIns="72562" bIns="36281"/>
          <a:lstStyle>
            <a:defPPr>
              <a:defRPr lang="ko-KR"/>
            </a:defPPr>
            <a:lvl1pPr marL="0" algn="ctr" defTabSz="1152070" rtl="0" eaLnBrk="1" latinLnBrk="1" hangingPunct="1">
              <a:defRPr sz="23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6035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070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105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141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176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210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46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281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8FC608-1D32-4884-BD44-98BFE4B27824}" type="slidenum">
              <a:rPr lang="ko-KR" altLang="en-US" sz="1000"/>
              <a:pPr/>
              <a:t>‹#›</a:t>
            </a:fld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205195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5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슬라이드 번호 개체 틀 120"/>
          <p:cNvSpPr txBox="1">
            <a:spLocks/>
          </p:cNvSpPr>
          <p:nvPr userDrawn="1"/>
        </p:nvSpPr>
        <p:spPr>
          <a:xfrm>
            <a:off x="4402648" y="6394823"/>
            <a:ext cx="338704" cy="220568"/>
          </a:xfrm>
          <a:prstGeom prst="rect">
            <a:avLst/>
          </a:prstGeom>
        </p:spPr>
        <p:txBody>
          <a:bodyPr lIns="72562" tIns="36281" rIns="72562" bIns="36281"/>
          <a:lstStyle>
            <a:defPPr>
              <a:defRPr lang="ko-KR"/>
            </a:defPPr>
            <a:lvl1pPr marL="0" algn="ctr" defTabSz="1152070" rtl="0" eaLnBrk="1" latinLnBrk="1" hangingPunct="1">
              <a:defRPr sz="23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76035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52070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8105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04141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80176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56210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32246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08281" algn="l" defTabSz="1152070" rtl="0" eaLnBrk="1" latinLnBrk="1" hangingPunct="1"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98FC608-1D32-4884-BD44-98BFE4B27824}" type="slidenum">
              <a:rPr lang="ko-KR" altLang="en-US" sz="1000"/>
              <a:pPr/>
              <a:t>‹#›</a:t>
            </a:fld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303119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hank you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563" y="6092845"/>
            <a:ext cx="690630" cy="182889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66617" y="1319108"/>
            <a:ext cx="4503868" cy="558360"/>
          </a:xfrm>
          <a:prstGeom prst="rect">
            <a:avLst/>
          </a:prstGeom>
          <a:noFill/>
        </p:spPr>
        <p:txBody>
          <a:bodyPr wrap="none" lIns="95761" tIns="47880" rIns="95761" bIns="47880" rtlCol="0">
            <a:spAutoFit/>
          </a:bodyPr>
          <a:lstStyle/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This material shall not be used, reproduced, copied, disclosed, translated </a:t>
            </a:r>
          </a:p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in whole or in part, without the express consent of </a:t>
            </a:r>
            <a:r>
              <a:rPr lang="en-US" altLang="ko-KR" sz="1000" b="1" kern="120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Eilab</a:t>
            </a:r>
            <a:r>
              <a:rPr lang="en-US" altLang="ko-KR"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.</a:t>
            </a:r>
          </a:p>
          <a:p>
            <a:r>
              <a:rPr lang="en-US" altLang="ko-KR" sz="1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  <a:cs typeface="Arial" panose="020B0604020202020204" pitchFamily="34" charset="0"/>
              </a:rPr>
              <a:t>If you have any questions about this document, please contact us.</a:t>
            </a: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466620" y="2088237"/>
            <a:ext cx="4051097" cy="452723"/>
            <a:chOff x="1492285" y="5906056"/>
            <a:chExt cx="4051097" cy="452723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1492285" y="5906056"/>
              <a:ext cx="4051097" cy="246215"/>
            </a:xfrm>
            <a:prstGeom prst="rect">
              <a:avLst/>
            </a:prstGeom>
            <a:noFill/>
          </p:spPr>
          <p:txBody>
            <a:bodyPr wrap="none" lIns="91434" tIns="45717" rIns="91434" bIns="45717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ko-KR" sz="1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Arial" panose="020B0604020202020204" pitchFamily="34" charset="0"/>
                </a:rPr>
                <a:t>office</a:t>
              </a:r>
              <a:r>
                <a:rPr lang="en-US" alt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itchFamily="50" charset="-127"/>
                  <a:ea typeface="나눔고딕" pitchFamily="50" charset="-127"/>
                  <a:cs typeface="Arial" panose="020B0604020202020204" pitchFamily="34" charset="0"/>
                </a:rPr>
                <a:t> +82 (0)70 7842 2421   </a:t>
              </a:r>
              <a:r>
                <a:rPr lang="en-US" altLang="ko-KR" sz="1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Arial" panose="020B0604020202020204" pitchFamily="34" charset="0"/>
                </a:rPr>
                <a:t>mail</a:t>
              </a:r>
              <a:r>
                <a:rPr lang="en-US" alt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itchFamily="50" charset="-127"/>
                  <a:ea typeface="나눔고딕" pitchFamily="50" charset="-127"/>
                  <a:cs typeface="Arial" panose="020B0604020202020204" pitchFamily="34" charset="0"/>
                </a:rPr>
                <a:t> imizyou@eilab.kr   </a:t>
              </a:r>
              <a:r>
                <a:rPr lang="en-US" altLang="ko-KR" sz="10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Arial" panose="020B0604020202020204" pitchFamily="34" charset="0"/>
                </a:rPr>
                <a:t>web</a:t>
              </a:r>
              <a:r>
                <a:rPr lang="en-US" alt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itchFamily="50" charset="-127"/>
                  <a:ea typeface="나눔고딕" pitchFamily="50" charset="-127"/>
                  <a:cs typeface="Arial" panose="020B0604020202020204" pitchFamily="34" charset="0"/>
                </a:rPr>
                <a:t> eilab.kr</a:t>
              </a: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1492286" y="6112564"/>
              <a:ext cx="2297412" cy="246215"/>
            </a:xfrm>
            <a:prstGeom prst="rect">
              <a:avLst/>
            </a:prstGeom>
            <a:noFill/>
          </p:spPr>
          <p:txBody>
            <a:bodyPr wrap="none" lIns="91434" tIns="45717" rIns="91434" bIns="45717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itchFamily="50" charset="-127"/>
                  <a:ea typeface="나눔고딕" pitchFamily="50" charset="-127"/>
                  <a:cs typeface="Arial" panose="020B0604020202020204" pitchFamily="34" charset="0"/>
                </a:rPr>
                <a:t>Copyrights </a:t>
              </a:r>
              <a:r>
                <a:rPr lang="en-US" altLang="ko-KR" sz="1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Arial" panose="020B0604020202020204" pitchFamily="34" charset="0"/>
                </a:rPr>
                <a:t>Eilab</a:t>
              </a:r>
              <a:r>
                <a:rPr lang="en-US" altLang="ko-KR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" pitchFamily="50" charset="-127"/>
                  <a:ea typeface="나눔고딕" pitchFamily="50" charset="-127"/>
                  <a:cs typeface="Arial" panose="020B0604020202020204" pitchFamily="34" charset="0"/>
                </a:rPr>
                <a:t>. </a:t>
              </a:r>
              <a:r>
                <a:rPr lang="en-US" alt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고딕" pitchFamily="50" charset="-127"/>
                  <a:ea typeface="나눔고딕" pitchFamily="50" charset="-127"/>
                  <a:cs typeface="Arial" panose="020B0604020202020204" pitchFamily="34" charset="0"/>
                </a:rPr>
                <a:t>All rights reserved</a:t>
              </a:r>
              <a:r>
                <a:rPr lang="en-US" alt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TextBox 3"/>
          <p:cNvSpPr txBox="1"/>
          <p:nvPr userDrawn="1"/>
        </p:nvSpPr>
        <p:spPr>
          <a:xfrm>
            <a:off x="466621" y="404664"/>
            <a:ext cx="3385299" cy="861774"/>
          </a:xfrm>
          <a:prstGeom prst="rect">
            <a:avLst/>
          </a:prstGeom>
        </p:spPr>
        <p:txBody>
          <a:bodyPr vert="horz" lIns="95766" tIns="47882" rIns="95766" bIns="47882" rtlCol="0" anchor="ctr">
            <a:normAutofit fontScale="97500"/>
          </a:bodyPr>
          <a:lstStyle>
            <a:lvl1pPr>
              <a:spcBef>
                <a:spcPct val="0"/>
              </a:spcBef>
              <a:buNone/>
              <a:defRPr sz="5000" b="1">
                <a:solidFill>
                  <a:srgbClr val="1C1D43"/>
                </a:solidFill>
                <a:latin typeface="나눔고딕 ExtraBold" pitchFamily="50" charset="-127"/>
                <a:ea typeface="나눔고딕 ExtraBold" pitchFamily="50" charset="-127"/>
                <a:cs typeface="+mj-cs"/>
              </a:defRPr>
            </a:lvl1pPr>
          </a:lstStyle>
          <a:p>
            <a:pPr lvl="0"/>
            <a:r>
              <a:rPr lang="en-US" altLang="ko-KR"/>
              <a:t>Thank</a:t>
            </a:r>
            <a:r>
              <a:rPr lang="en-US" altLang="ko-KR" baseline="0"/>
              <a:t> You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186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44800" y="266400"/>
            <a:ext cx="7884000" cy="3996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marL="0" lvl="0" algn="l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3851" y="764705"/>
            <a:ext cx="8639324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978" y="420362"/>
            <a:ext cx="690630" cy="182889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234462" y="673570"/>
            <a:ext cx="8672146" cy="0"/>
          </a:xfrm>
          <a:prstGeom prst="line">
            <a:avLst/>
          </a:prstGeom>
          <a:ln>
            <a:solidFill>
              <a:srgbClr val="1C1D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4416313" y="6356350"/>
            <a:ext cx="308444" cy="227159"/>
          </a:xfrm>
          <a:prstGeom prst="rect">
            <a:avLst/>
          </a:prstGeom>
        </p:spPr>
        <p:txBody>
          <a:bodyPr wrap="none" lIns="72562" tIns="36281" rIns="72562" bIns="36281">
            <a:spAutoFit/>
          </a:bodyPr>
          <a:lstStyle>
            <a:lvl1pPr>
              <a:defRPr lang="ko-KR" altLang="en-US" sz="100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algn="ctr" defTabSz="1152070"/>
            <a:fld id="{D841C5FE-E0BB-4416-B426-D96C9E0A925F}" type="slidenum">
              <a:rPr lang="en-US" altLang="ko-KR" smtClean="0"/>
              <a:pPr algn="ctr" defTabSz="115207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14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0" r:id="rId4"/>
    <p:sldLayoutId id="2147483654" r:id="rId5"/>
    <p:sldLayoutId id="2147483663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lang="ko-KR" altLang="en-US" sz="1600" b="1" kern="1200">
          <a:solidFill>
            <a:srgbClr val="1C1D43"/>
          </a:solidFill>
          <a:latin typeface="나눔고딕 ExtraBold" pitchFamily="50" charset="-127"/>
          <a:ea typeface="나눔고딕 ExtraBold" pitchFamily="50" charset="-127"/>
          <a:cs typeface="+mj-cs"/>
        </a:defRPr>
      </a:lvl1pPr>
    </p:titleStyle>
    <p:bodyStyle>
      <a:lvl1pPr marL="177800" indent="-177800" algn="l" defTabSz="914400" rtl="0" eaLnBrk="1" latinLnBrk="1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355600" indent="-177800" algn="l" defTabSz="914400" rtl="0" eaLnBrk="1" latinLnBrk="1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541338" indent="-185738" algn="l" defTabSz="914400" rtl="0" eaLnBrk="1" latinLnBrk="1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719138" indent="-177800" algn="l" defTabSz="914400" rtl="0" eaLnBrk="1" latinLnBrk="1" hangingPunct="1">
        <a:spcBef>
          <a:spcPct val="20000"/>
        </a:spcBef>
        <a:buFont typeface="Arial" pitchFamily="34" charset="0"/>
        <a:buChar char="–"/>
        <a:defRPr sz="9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896938" indent="-177800" algn="l" defTabSz="914400" rtl="0" eaLnBrk="1" latinLnBrk="1" hangingPunct="1">
        <a:spcBef>
          <a:spcPct val="20000"/>
        </a:spcBef>
        <a:buFont typeface="Arial" pitchFamily="34" charset="0"/>
        <a:buChar char="»"/>
        <a:defRPr sz="9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wacc.or.kr/Certification/Criterion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ebwatch.or.kr:50010/accessibility/040301.html?MenuCD=431#contents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vtech.com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www.nvaccess.org/download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ccessibility.kr/nia/check.php" TargetMode="External"/><Relationship Id="rId5" Type="http://schemas.openxmlformats.org/officeDocument/2006/relationships/hyperlink" Target="https://chrome.google.com/webstore/detail/axe-web-accessibility-tes/lhdoppojpmngadmnindnejefpokejbdd?hl=ko-KR" TargetMode="External"/><Relationship Id="rId4" Type="http://schemas.openxmlformats.org/officeDocument/2006/relationships/hyperlink" Target="https://support.freedomscientific.com/Downloads/OfflineInstallers#jaw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WAI-ARIA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felix.tistory.com/455?category=740555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ulder21c.github.io/2018/06/04/how-to-make-accessible-tab-content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it.nts-corp.com/2017/12/05/5107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websoul.co.kr/accessibility/define.a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.or.kr/m1/sub1.as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wacc.or.kr/Accessibility/Certification#we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wacc.or.kr/Accessibility/Certification#web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hyperlink" Target="https://github.com/ThePacielloGroup/CCAe/releases/tag/v3.1.2" TargetMode="External"/><Relationship Id="rId4" Type="http://schemas.openxmlformats.org/officeDocument/2006/relationships/hyperlink" Target="http://www.kwacc.or.kr/Board/DataFile/791/Detail?page=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45600" y="2206800"/>
            <a:ext cx="1936038" cy="630746"/>
          </a:xfrm>
        </p:spPr>
        <p:txBody>
          <a:bodyPr/>
          <a:lstStyle/>
          <a:p>
            <a:r>
              <a:rPr lang="ko-KR" altLang="en-US"/>
              <a:t>웹접근성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45600" y="2912400"/>
            <a:ext cx="4162438" cy="466031"/>
          </a:xfrm>
        </p:spPr>
        <p:txBody>
          <a:bodyPr/>
          <a:lstStyle/>
          <a:p>
            <a:r>
              <a:rPr lang="ko-KR" altLang="en-US" err="1"/>
              <a:t>웹접근성품질인증</a:t>
            </a:r>
            <a:r>
              <a:rPr lang="ko-KR" altLang="en-US"/>
              <a:t> 관련 연구 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1245600" y="3429000"/>
            <a:ext cx="2095445" cy="292388"/>
          </a:xfrm>
        </p:spPr>
        <p:txBody>
          <a:bodyPr/>
          <a:lstStyle/>
          <a:p>
            <a:r>
              <a:rPr lang="ko-KR" altLang="en-US" dirty="0" err="1"/>
              <a:t>퍼블리싱팀</a:t>
            </a:r>
            <a:r>
              <a:rPr lang="ko-KR" altLang="en-US" dirty="0"/>
              <a:t>  </a:t>
            </a:r>
            <a:r>
              <a:rPr lang="ko-KR" altLang="en-US" dirty="0" err="1"/>
              <a:t>서이준연구원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4130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E92F7-1720-44EC-80E8-CB7DBE59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웹접근성 품질인증방법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0BC896-CD92-4024-BB80-F0117A17A027}"/>
              </a:ext>
            </a:extLst>
          </p:cNvPr>
          <p:cNvSpPr txBox="1"/>
          <p:nvPr/>
        </p:nvSpPr>
        <p:spPr>
          <a:xfrm>
            <a:off x="472965" y="931885"/>
            <a:ext cx="46508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&lt;</a:t>
            </a:r>
            <a:r>
              <a:rPr lang="ko-KR" altLang="en-US" sz="1600" dirty="0" err="1"/>
              <a:t>한국웹접근성평가센터</a:t>
            </a:r>
            <a:r>
              <a:rPr lang="ko-KR" altLang="en-US" sz="1600" dirty="0"/>
              <a:t> 심사환경</a:t>
            </a:r>
            <a:r>
              <a:rPr lang="en-US" altLang="ko-KR" sz="1600" dirty="0"/>
              <a:t>&gt;</a:t>
            </a:r>
            <a:endParaRPr lang="ko-KR" alt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1A74D-9041-4683-9FDE-CF0292002DC8}"/>
              </a:ext>
            </a:extLst>
          </p:cNvPr>
          <p:cNvSpPr txBox="1"/>
          <p:nvPr/>
        </p:nvSpPr>
        <p:spPr>
          <a:xfrm>
            <a:off x="472966" y="1407784"/>
            <a:ext cx="387638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웹 브라우저 기준</a:t>
            </a:r>
            <a:endParaRPr lang="en-US" altLang="ko-KR" sz="1600" b="1" dirty="0"/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PC</a:t>
            </a:r>
            <a:r>
              <a:rPr lang="ko-KR" altLang="en-US" sz="1600" dirty="0"/>
              <a:t>웹 </a:t>
            </a:r>
            <a:r>
              <a:rPr lang="en-US" altLang="ko-KR" sz="1600" dirty="0"/>
              <a:t>: </a:t>
            </a:r>
            <a:r>
              <a:rPr lang="en-US" altLang="ko-KR" sz="1600" b="0" i="0" dirty="0">
                <a:effectLst/>
                <a:latin typeface="Lato"/>
              </a:rPr>
              <a:t>IE(Internet Explorer) </a:t>
            </a:r>
            <a:r>
              <a:rPr lang="ko-KR" altLang="en-US" sz="1600" b="0" i="0" dirty="0">
                <a:effectLst/>
                <a:latin typeface="Lato"/>
              </a:rPr>
              <a:t>최신 버전</a:t>
            </a:r>
            <a:endParaRPr lang="en-US" altLang="ko-KR" sz="1600" b="0" i="0" dirty="0">
              <a:effectLst/>
              <a:latin typeface="Lato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Lato"/>
              </a:rPr>
              <a:t>모바일 웹 </a:t>
            </a:r>
            <a:r>
              <a:rPr lang="en-US" altLang="ko-KR" sz="1600" dirty="0">
                <a:latin typeface="Lato"/>
              </a:rPr>
              <a:t>: </a:t>
            </a:r>
            <a:r>
              <a:rPr lang="ko-KR" altLang="en-US" sz="1600" b="0" i="0" dirty="0">
                <a:effectLst/>
                <a:latin typeface="Lato"/>
              </a:rPr>
              <a:t>모바일 브라우저 최신버전</a:t>
            </a:r>
            <a:endParaRPr lang="en-US" altLang="ko-KR" sz="1600" b="0" i="0" dirty="0">
              <a:effectLst/>
              <a:latin typeface="Lato"/>
            </a:endParaRPr>
          </a:p>
          <a:p>
            <a:pPr marL="285750" indent="-285750">
              <a:buFontTx/>
              <a:buChar char="-"/>
            </a:pPr>
            <a:endParaRPr lang="en-US" altLang="ko-KR" sz="1600" b="0" i="0" dirty="0">
              <a:effectLst/>
              <a:latin typeface="Lato"/>
            </a:endParaRPr>
          </a:p>
          <a:p>
            <a:pPr marL="285750" indent="-285750">
              <a:buFontTx/>
              <a:buChar char="-"/>
            </a:pPr>
            <a:endParaRPr lang="en-US" altLang="ko-KR" sz="1600" b="0" i="0" dirty="0">
              <a:effectLst/>
              <a:latin typeface="Lato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Lato"/>
            </a:endParaRPr>
          </a:p>
          <a:p>
            <a:r>
              <a:rPr lang="ko-KR" altLang="en-US" sz="1600" b="1" dirty="0"/>
              <a:t>보조기기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스크린리더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 기준</a:t>
            </a:r>
            <a:endParaRPr lang="en-US" altLang="ko-KR" sz="1600" b="1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0B4B7755-9162-4040-83EE-253454A37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619399"/>
              </p:ext>
            </p:extLst>
          </p:nvPr>
        </p:nvGraphicFramePr>
        <p:xfrm>
          <a:off x="472966" y="3530033"/>
          <a:ext cx="8316311" cy="2635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5344">
                  <a:extLst>
                    <a:ext uri="{9D8B030D-6E8A-4147-A177-3AD203B41FA5}">
                      <a16:colId xmlns:a16="http://schemas.microsoft.com/office/drawing/2014/main" val="3338353750"/>
                    </a:ext>
                  </a:extLst>
                </a:gridCol>
                <a:gridCol w="2191407">
                  <a:extLst>
                    <a:ext uri="{9D8B030D-6E8A-4147-A177-3AD203B41FA5}">
                      <a16:colId xmlns:a16="http://schemas.microsoft.com/office/drawing/2014/main" val="1320864735"/>
                    </a:ext>
                  </a:extLst>
                </a:gridCol>
                <a:gridCol w="5139560">
                  <a:extLst>
                    <a:ext uri="{9D8B030D-6E8A-4147-A177-3AD203B41FA5}">
                      <a16:colId xmlns:a16="http://schemas.microsoft.com/office/drawing/2014/main" val="4138431038"/>
                    </a:ext>
                  </a:extLst>
                </a:gridCol>
              </a:tblGrid>
              <a:tr h="4736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보조기기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스크린리더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91739"/>
                  </a:ext>
                </a:extLst>
              </a:tr>
              <a:tr h="10809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PC</a:t>
                      </a:r>
                      <a:r>
                        <a:rPr lang="ko-KR" altLang="en-US" sz="1200" dirty="0"/>
                        <a:t>웹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센스리더</a:t>
                      </a:r>
                      <a:r>
                        <a:rPr lang="en-US" altLang="ko-KR" sz="1200" dirty="0"/>
                        <a:t>, JAWS,</a:t>
                      </a:r>
                    </a:p>
                    <a:p>
                      <a:pPr latinLnBrk="1"/>
                      <a:r>
                        <a:rPr lang="en-US" altLang="ko-KR" sz="1200" dirty="0"/>
                        <a:t>NVDA</a:t>
                      </a:r>
                      <a:r>
                        <a:rPr lang="ko-KR" altLang="en-US" sz="1200" dirty="0"/>
                        <a:t> 등 최신버전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개 이상의 </a:t>
                      </a:r>
                      <a:r>
                        <a:rPr lang="ko-KR" altLang="en-US" sz="1200" dirty="0" err="1"/>
                        <a:t>화면낭독</a:t>
                      </a:r>
                      <a:r>
                        <a:rPr lang="ko-KR" altLang="en-US" sz="1200" dirty="0"/>
                        <a:t> 프로그램으로 과업수행이 가능해야 함</a:t>
                      </a:r>
                      <a:endParaRPr lang="en-US" altLang="ko-KR" sz="1200" dirty="0"/>
                    </a:p>
                    <a:p>
                      <a:pPr latinLnBrk="1"/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 기본 평가 보조기기</a:t>
                      </a:r>
                      <a:r>
                        <a:rPr lang="en-US" altLang="ko-KR" sz="1200" dirty="0"/>
                        <a:t>: </a:t>
                      </a:r>
                      <a:r>
                        <a:rPr lang="ko-KR" altLang="en-US" sz="1200" dirty="0"/>
                        <a:t>센스리더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과업수행 실패 시 </a:t>
                      </a:r>
                      <a:r>
                        <a:rPr lang="en-US" altLang="ko-KR" sz="1200" dirty="0"/>
                        <a:t>JAWS</a:t>
                      </a:r>
                      <a:r>
                        <a:rPr lang="ko-KR" altLang="en-US" sz="1200" dirty="0"/>
                        <a:t>로 재평가 진행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564100"/>
                  </a:ext>
                </a:extLst>
              </a:tr>
              <a:tr h="10809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모바일 웹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- iOS(</a:t>
                      </a:r>
                      <a:r>
                        <a:rPr lang="en-US" altLang="ko-KR" sz="1200" dirty="0" err="1"/>
                        <a:t>VoiceOver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dirty="0"/>
                        <a:t>- Android(</a:t>
                      </a:r>
                      <a:r>
                        <a:rPr lang="en-US" altLang="ko-KR" sz="1200" dirty="0" err="1"/>
                        <a:t>TalkBack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최신버전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모바일 기기 및 </a:t>
                      </a:r>
                      <a:r>
                        <a:rPr lang="en-US" altLang="ko-KR" sz="1200" dirty="0"/>
                        <a:t>OS</a:t>
                      </a:r>
                      <a:r>
                        <a:rPr lang="ko-KR" altLang="en-US" sz="1200" dirty="0"/>
                        <a:t>는 최신 버전을 기준으로 하되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latinLnBrk="1"/>
                      <a:r>
                        <a:rPr lang="ko-KR" altLang="en-US" sz="1200" dirty="0"/>
                        <a:t>최적화 된 접근성 환경에서 심사 가능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77491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6983EA-D92A-4BBD-BEA9-1079BCFB8AC2}"/>
              </a:ext>
            </a:extLst>
          </p:cNvPr>
          <p:cNvSpPr txBox="1"/>
          <p:nvPr/>
        </p:nvSpPr>
        <p:spPr>
          <a:xfrm>
            <a:off x="5123792" y="6165607"/>
            <a:ext cx="3935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http://www.kwacc.or.kr/Certification/Criterion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83627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15B51-BF3C-4A42-B41B-96033F1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웹접근성 품질인증방법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655F0-471B-4F76-9C02-7124DD7A208D}"/>
              </a:ext>
            </a:extLst>
          </p:cNvPr>
          <p:cNvSpPr txBox="1"/>
          <p:nvPr/>
        </p:nvSpPr>
        <p:spPr>
          <a:xfrm>
            <a:off x="395536" y="980728"/>
            <a:ext cx="5768567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600"/>
              <a:t>웹접근성 자가진단 도구</a:t>
            </a:r>
            <a:r>
              <a:rPr lang="en-US" altLang="ko-KR" sz="1600"/>
              <a:t>(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KWCAG 2.1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기준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C00000"/>
                </a:solidFill>
              </a:rPr>
              <a:t>★퍼블리셔 참고 필요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44891-E6A0-4593-A169-D01AF4A2D973}"/>
              </a:ext>
            </a:extLst>
          </p:cNvPr>
          <p:cNvSpPr txBox="1"/>
          <p:nvPr/>
        </p:nvSpPr>
        <p:spPr>
          <a:xfrm>
            <a:off x="395537" y="1556792"/>
            <a:ext cx="82089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1. WATCH2.0 (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https://webwatch.or.kr:50010/accessibility/040301.html?MenuCD=431#contents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 - 6</a:t>
            </a:r>
            <a:r>
              <a:rPr lang="ko-KR" altLang="en-US" sz="1400" dirty="0" err="1"/>
              <a:t>개항목</a:t>
            </a:r>
            <a:r>
              <a:rPr lang="ko-KR" altLang="en-US" sz="1400" dirty="0"/>
              <a:t> 진단가능</a:t>
            </a:r>
            <a:r>
              <a:rPr lang="en-US" altLang="ko-KR" sz="1400" dirty="0"/>
              <a:t>, </a:t>
            </a:r>
            <a:r>
              <a:rPr lang="ko-KR" altLang="en-US" sz="1400" dirty="0"/>
              <a:t>폴더에 페이지별 진단 파일 생성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92F2A5E-5396-46F2-8F56-5D5CE76B2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1" y="2090505"/>
            <a:ext cx="5230628" cy="42223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1AD5613-4C0A-4A2B-B57C-9DFCDF5BF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42" y="2994783"/>
            <a:ext cx="2223943" cy="28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8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F15B51-BF3C-4A42-B41B-96033F1D5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웹접근성 품질인증방법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655F0-471B-4F76-9C02-7124DD7A208D}"/>
              </a:ext>
            </a:extLst>
          </p:cNvPr>
          <p:cNvSpPr txBox="1"/>
          <p:nvPr/>
        </p:nvSpPr>
        <p:spPr>
          <a:xfrm>
            <a:off x="395536" y="980728"/>
            <a:ext cx="5768567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sz="1600"/>
              <a:t>웹접근성 자가진단 도구</a:t>
            </a:r>
            <a:r>
              <a:rPr lang="en-US" altLang="ko-KR" sz="1600"/>
              <a:t>(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KWCAG 2.1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기준 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srgbClr val="C00000"/>
                </a:solidFill>
              </a:rPr>
              <a:t>★퍼블리셔 참고 필요</a:t>
            </a:r>
            <a:r>
              <a:rPr lang="en-US" altLang="ko-KR" sz="1600"/>
              <a:t>)</a:t>
            </a:r>
            <a:endParaRPr lang="ko-KR" alt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44891-E6A0-4593-A169-D01AF4A2D973}"/>
              </a:ext>
            </a:extLst>
          </p:cNvPr>
          <p:cNvSpPr txBox="1"/>
          <p:nvPr/>
        </p:nvSpPr>
        <p:spPr>
          <a:xfrm>
            <a:off x="395537" y="1556792"/>
            <a:ext cx="820891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2. NVDA(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https://www.nvaccess.org/download/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스크린리더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센스리더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https://www.xvtech.com/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스크린리더</a:t>
            </a:r>
            <a:r>
              <a:rPr lang="en-US" altLang="ko-KR" sz="1400" dirty="0"/>
              <a:t>, </a:t>
            </a:r>
            <a:r>
              <a:rPr lang="ko-KR" altLang="en-US" sz="1400" dirty="0"/>
              <a:t>데모버전 사용가능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4. JAWS(</a:t>
            </a:r>
            <a:r>
              <a:rPr lang="en-US" altLang="ko-KR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https://support.freedomscientific.com/Downloads/OfflineInstallers#jaws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 </a:t>
            </a:r>
            <a:r>
              <a:rPr lang="ko-KR" altLang="en-US" sz="1400" dirty="0"/>
              <a:t>라이선스 구입하지 않으면 </a:t>
            </a:r>
            <a:r>
              <a:rPr lang="en-US" altLang="ko-KR" sz="1400" dirty="0"/>
              <a:t>40</a:t>
            </a:r>
            <a:r>
              <a:rPr lang="ko-KR" altLang="en-US" sz="1400" dirty="0"/>
              <a:t>분간 데모버전 작동</a:t>
            </a:r>
            <a:r>
              <a:rPr lang="en-US" altLang="ko-KR" sz="1400" dirty="0"/>
              <a:t>(</a:t>
            </a:r>
            <a:r>
              <a:rPr lang="ko-KR" altLang="en-US" sz="1400" dirty="0"/>
              <a:t>데모버전은 언어변경불가능</a:t>
            </a:r>
            <a:r>
              <a:rPr lang="en-US" altLang="ko-KR" sz="1400" dirty="0"/>
              <a:t>. </a:t>
            </a:r>
            <a:r>
              <a:rPr lang="ko-KR" altLang="en-US" sz="1400" dirty="0"/>
              <a:t>기본이 영어</a:t>
            </a:r>
            <a:r>
              <a:rPr lang="en-US" altLang="ko-KR" sz="1400" dirty="0"/>
              <a:t>.)</a:t>
            </a:r>
          </a:p>
          <a:p>
            <a:endParaRPr lang="en-US" altLang="ko-KR" sz="1600" dirty="0"/>
          </a:p>
          <a:p>
            <a:r>
              <a:rPr lang="en-US" altLang="ko-KR" sz="1400" dirty="0"/>
              <a:t>3. Axe(</a:t>
            </a:r>
            <a:r>
              <a:rPr lang="en-US" altLang="ko-KR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https://chrome.google.com/webstore/detail/axe-web-accessibility-tes/lhdoppojpmngadmnindnejefpokejbdd?hl=ko-KR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 chrome </a:t>
            </a:r>
            <a:r>
              <a:rPr lang="ko-KR" altLang="en-US" sz="1400" dirty="0"/>
              <a:t>확장 프로그램</a:t>
            </a:r>
            <a:r>
              <a:rPr lang="en-US" altLang="ko-KR" sz="1400" dirty="0"/>
              <a:t>(</a:t>
            </a:r>
            <a:r>
              <a:rPr lang="ko-KR" altLang="en-US" sz="1400" dirty="0"/>
              <a:t>개발자도구에서 확인가능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- file:// </a:t>
            </a:r>
            <a:r>
              <a:rPr lang="en-US" altLang="ko-KR" sz="1400" dirty="0" err="1"/>
              <a:t>url</a:t>
            </a:r>
            <a:r>
              <a:rPr lang="ko-KR" altLang="en-US" sz="1400" dirty="0"/>
              <a:t>은 분석불가능</a:t>
            </a:r>
            <a:endParaRPr lang="en-US" altLang="ko-KR" sz="1400" dirty="0"/>
          </a:p>
          <a:p>
            <a:endParaRPr lang="en-US" altLang="ko-KR" sz="1400" strike="sngStrike" dirty="0"/>
          </a:p>
          <a:p>
            <a:endParaRPr lang="en-US" altLang="ko-KR" sz="1400" strike="sngStrike" dirty="0"/>
          </a:p>
          <a:p>
            <a:endParaRPr lang="en-US" altLang="ko-KR" sz="1400" strike="sngStrike" dirty="0"/>
          </a:p>
          <a:p>
            <a:endParaRPr lang="en-US" altLang="ko-KR" sz="1400" strike="sngStrike" dirty="0"/>
          </a:p>
          <a:p>
            <a:endParaRPr lang="en-US" altLang="ko-KR" sz="1400" strike="sngStrike" dirty="0"/>
          </a:p>
          <a:p>
            <a:endParaRPr lang="en-US" altLang="ko-KR" sz="1400" strike="sngStrike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웹접근성 자가진단 서비스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https://accessibility.kr/nia/check.php</a:t>
            </a:r>
            <a:r>
              <a:rPr lang="en-US" altLang="ko-KR" sz="1400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/>
              <a:t>간단한 진단 서비스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file:// </a:t>
            </a:r>
            <a:r>
              <a:rPr lang="en-US" altLang="ko-KR" sz="1400" dirty="0" err="1"/>
              <a:t>url</a:t>
            </a:r>
            <a:r>
              <a:rPr lang="ko-KR" altLang="en-US" sz="1400" dirty="0"/>
              <a:t>은 분석불가능</a:t>
            </a:r>
            <a:endParaRPr lang="en-US" altLang="ko-KR" sz="1400" dirty="0"/>
          </a:p>
          <a:p>
            <a:pPr marL="342900" indent="-342900">
              <a:buAutoNum type="arabicPeriod"/>
            </a:pP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23552B-587F-4C47-9204-9569FD385D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4010" y="3507828"/>
            <a:ext cx="3530325" cy="204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2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828800" y="2372400"/>
            <a:ext cx="3033774" cy="692301"/>
          </a:xfrm>
        </p:spPr>
        <p:txBody>
          <a:bodyPr/>
          <a:lstStyle/>
          <a:p>
            <a:r>
              <a:rPr lang="en-US" altLang="ko-KR"/>
              <a:t>3. WAI-ARIA</a:t>
            </a:r>
            <a:endParaRPr lang="ko-KR" altLang="en-US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3563888" y="3064701"/>
            <a:ext cx="4096843" cy="773808"/>
          </a:xfrm>
        </p:spPr>
        <p:txBody>
          <a:bodyPr/>
          <a:lstStyle/>
          <a:p>
            <a:r>
              <a:rPr lang="en-US" altLang="ko-KR" sz="2000"/>
              <a:t>Web Accessibility Initiative</a:t>
            </a:r>
          </a:p>
          <a:p>
            <a:r>
              <a:rPr lang="en-US" altLang="ko-KR" sz="2000"/>
              <a:t>Accessible Rich Internet Applications</a:t>
            </a: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330238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F7312-75E5-4DE3-A50A-A9C2A817F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WAI-ARIA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5B4CBE-04FB-48CF-B964-A89E2B76D9BE}"/>
              </a:ext>
            </a:extLst>
          </p:cNvPr>
          <p:cNvSpPr txBox="1"/>
          <p:nvPr/>
        </p:nvSpPr>
        <p:spPr>
          <a:xfrm>
            <a:off x="588398" y="1319917"/>
            <a:ext cx="79433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WAI-ARIA</a:t>
            </a:r>
            <a:r>
              <a:rPr lang="en-US" altLang="ko-K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(Web Accessibility Initiative – Accessible Rich Internet Applications)</a:t>
            </a:r>
            <a:endParaRPr lang="en-US" altLang="ko-KR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웹 페이지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특히 동적 콘텐츠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그리고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Ajax, HTML,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자바스크립트 및 관련 기술로 개발된 사용자 인터페이스 구성 요소의 접근성을 증가시키는 방법에 대해 규정한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W3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C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가 출판한 기술 사양</a:t>
            </a:r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25721-3AD5-46AB-8634-38475BE9115D}"/>
              </a:ext>
            </a:extLst>
          </p:cNvPr>
          <p:cNvSpPr txBox="1"/>
          <p:nvPr/>
        </p:nvSpPr>
        <p:spPr>
          <a:xfrm>
            <a:off x="4723272" y="5872655"/>
            <a:ext cx="3808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https://ko.wikipedia.org/wiki/WAI-ARIA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716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7D1C3-CCE5-4617-9059-34101E5E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WAI-ARIA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41E567-223B-493F-9C59-7977214F7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05" y="764704"/>
            <a:ext cx="8566590" cy="2362321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A2E2AE0A-BC2F-48FD-A14F-03FEA8A24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95" y="3127025"/>
            <a:ext cx="5632739" cy="3073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6C23F3-8DFD-4D5D-88BA-BF0D9A186449}"/>
              </a:ext>
            </a:extLst>
          </p:cNvPr>
          <p:cNvSpPr txBox="1"/>
          <p:nvPr/>
        </p:nvSpPr>
        <p:spPr>
          <a:xfrm>
            <a:off x="292466" y="3278688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&lt;ARIA</a:t>
            </a:r>
            <a:r>
              <a:rPr lang="ko-KR" altLang="en-US" sz="1600"/>
              <a:t> </a:t>
            </a:r>
            <a:r>
              <a:rPr lang="en-US" altLang="ko-KR" sz="1600"/>
              <a:t>support&gt;</a:t>
            </a:r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7A8FE3-1499-4B8C-AEF2-167036F8A72E}"/>
              </a:ext>
            </a:extLst>
          </p:cNvPr>
          <p:cNvSpPr txBox="1"/>
          <p:nvPr/>
        </p:nvSpPr>
        <p:spPr>
          <a:xfrm>
            <a:off x="4338442" y="6200583"/>
            <a:ext cx="4587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 https://www.powermapper.com/tests/screen-readers/aria/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3496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84C3C-FB7D-4DE0-8C04-0D839BBE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WAI-ARIA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47831-C0D9-4682-A4CA-018EC2F836DF}"/>
              </a:ext>
            </a:extLst>
          </p:cNvPr>
          <p:cNvSpPr txBox="1"/>
          <p:nvPr/>
        </p:nvSpPr>
        <p:spPr>
          <a:xfrm>
            <a:off x="467544" y="880017"/>
            <a:ext cx="2927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ARIA </a:t>
            </a:r>
            <a:r>
              <a:rPr lang="ko-KR" altLang="en-US" sz="1600" b="1" dirty="0"/>
              <a:t>기능</a:t>
            </a:r>
            <a:r>
              <a:rPr lang="en-US" altLang="ko-KR" sz="1600" b="1" dirty="0"/>
              <a:t>(HTML Attributes)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1511D-F35F-4203-B453-002AB860739A}"/>
              </a:ext>
            </a:extLst>
          </p:cNvPr>
          <p:cNvSpPr txBox="1"/>
          <p:nvPr/>
        </p:nvSpPr>
        <p:spPr>
          <a:xfrm>
            <a:off x="455167" y="1312272"/>
            <a:ext cx="8068234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역할</a:t>
            </a:r>
            <a:r>
              <a:rPr lang="en-US" altLang="ko-KR" sz="1600" dirty="0"/>
              <a:t>(Role)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특정요소</a:t>
            </a:r>
            <a:r>
              <a:rPr lang="en-US" altLang="ko-KR" sz="1600" dirty="0"/>
              <a:t>(Element)</a:t>
            </a:r>
            <a:r>
              <a:rPr lang="ko-KR" altLang="en-US" sz="1600" dirty="0"/>
              <a:t>에 역할을 정의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역할을 부여해 사용자에게 정보제공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부여된 역할은 동적으로 변경할 수 없음</a:t>
            </a:r>
            <a:endParaRPr lang="en-US" altLang="ko-KR" sz="1600" dirty="0"/>
          </a:p>
          <a:p>
            <a:r>
              <a:rPr lang="ko-KR" altLang="en-US" sz="1600" dirty="0"/>
              <a:t>예시</a:t>
            </a:r>
            <a:r>
              <a:rPr lang="en-US" altLang="ko-KR" sz="1600" dirty="0"/>
              <a:t>) role=“button” – </a:t>
            </a:r>
            <a:r>
              <a:rPr lang="ko-KR" altLang="en-US" sz="1600" dirty="0"/>
              <a:t>버튼이 아닌 요소에 버튼기능 적용가능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상태</a:t>
            </a:r>
            <a:r>
              <a:rPr lang="en-US" altLang="ko-KR" sz="1600" dirty="0"/>
              <a:t>(States)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태그로 작성한 콘텐츠요소 중 리더기로 읽으면 안되는 것에 </a:t>
            </a:r>
            <a:r>
              <a:rPr lang="en-US" altLang="ko-KR" sz="1600" dirty="0"/>
              <a:t>aria-hidden=“true”</a:t>
            </a:r>
            <a:r>
              <a:rPr lang="ko-KR" altLang="en-US" sz="1600" dirty="0"/>
              <a:t>추가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(aria-hidden=“true” = </a:t>
            </a:r>
            <a:r>
              <a:rPr lang="ko-KR" altLang="en-US" sz="1600" dirty="0"/>
              <a:t>리더기로 읽지 않음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>
                <a:solidFill>
                  <a:schemeClr val="tx2"/>
                </a:solidFill>
              </a:rPr>
              <a:t>* aria-hidden</a:t>
            </a:r>
            <a:r>
              <a:rPr lang="ko-KR" altLang="en-US" sz="1600" dirty="0">
                <a:solidFill>
                  <a:schemeClr val="tx2"/>
                </a:solidFill>
              </a:rPr>
              <a:t>과 키보드초점은 별개</a:t>
            </a:r>
            <a:r>
              <a:rPr lang="en-US" altLang="ko-KR" sz="1600" dirty="0">
                <a:solidFill>
                  <a:schemeClr val="tx2"/>
                </a:solidFill>
              </a:rPr>
              <a:t>. </a:t>
            </a:r>
          </a:p>
          <a:p>
            <a:r>
              <a:rPr lang="en-US" altLang="ko-KR" sz="1600" dirty="0">
                <a:solidFill>
                  <a:schemeClr val="tx2"/>
                </a:solidFill>
              </a:rPr>
              <a:t>(</a:t>
            </a:r>
            <a:r>
              <a:rPr lang="ko-KR" altLang="en-US" sz="1600" dirty="0">
                <a:solidFill>
                  <a:schemeClr val="tx2"/>
                </a:solidFill>
              </a:rPr>
              <a:t>예시</a:t>
            </a:r>
            <a:r>
              <a:rPr lang="en-US" altLang="ko-KR" sz="1600" dirty="0">
                <a:solidFill>
                  <a:schemeClr val="tx2"/>
                </a:solidFill>
              </a:rPr>
              <a:t>: button</a:t>
            </a:r>
            <a:r>
              <a:rPr lang="ko-KR" altLang="en-US" sz="1600" dirty="0">
                <a:solidFill>
                  <a:schemeClr val="tx2"/>
                </a:solidFill>
              </a:rPr>
              <a:t>에 </a:t>
            </a:r>
            <a:r>
              <a:rPr lang="en-US" altLang="ko-KR" sz="1600" dirty="0">
                <a:solidFill>
                  <a:schemeClr val="tx2"/>
                </a:solidFill>
              </a:rPr>
              <a:t>aria-hidden=“true”</a:t>
            </a:r>
            <a:r>
              <a:rPr lang="ko-KR" altLang="en-US" sz="1600" dirty="0">
                <a:solidFill>
                  <a:schemeClr val="tx2"/>
                </a:solidFill>
              </a:rPr>
              <a:t>를 추가해도 키보드접근은 가능함</a:t>
            </a:r>
            <a:r>
              <a:rPr lang="en-US" altLang="ko-KR" sz="1600" dirty="0">
                <a:solidFill>
                  <a:schemeClr val="tx2"/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2"/>
                </a:solidFill>
              </a:rPr>
              <a:t> 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속성</a:t>
            </a:r>
            <a:r>
              <a:rPr lang="en-US" altLang="ko-KR" sz="1600" dirty="0"/>
              <a:t>(Properties)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aria-label</a:t>
            </a:r>
            <a:r>
              <a:rPr lang="ko-KR" altLang="en-US" sz="1600" dirty="0"/>
              <a:t> </a:t>
            </a:r>
            <a:r>
              <a:rPr lang="en-US" altLang="ko-KR" sz="1600" dirty="0"/>
              <a:t>: </a:t>
            </a:r>
            <a:r>
              <a:rPr lang="ko-KR" altLang="en-US" sz="1600" dirty="0"/>
              <a:t>간결한 설명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1C1CF9-C7B1-4DCC-936B-0C1AD40E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222" y="1594050"/>
            <a:ext cx="3116179" cy="4203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983B9A-E085-46B1-872E-6A096A0B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295" y="3911939"/>
            <a:ext cx="3265601" cy="2733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E7CBD2-5C19-42CC-BF8B-355FB2371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347" y="4745421"/>
            <a:ext cx="3812790" cy="157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50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84C3C-FB7D-4DE0-8C04-0D839BBE3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WAI-ARIA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47831-C0D9-4682-A4CA-018EC2F836DF}"/>
              </a:ext>
            </a:extLst>
          </p:cNvPr>
          <p:cNvSpPr txBox="1"/>
          <p:nvPr/>
        </p:nvSpPr>
        <p:spPr>
          <a:xfrm>
            <a:off x="467544" y="880017"/>
            <a:ext cx="1398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Usable ARIA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1511D-F35F-4203-B453-002AB860739A}"/>
              </a:ext>
            </a:extLst>
          </p:cNvPr>
          <p:cNvSpPr txBox="1"/>
          <p:nvPr/>
        </p:nvSpPr>
        <p:spPr>
          <a:xfrm>
            <a:off x="455167" y="1312272"/>
            <a:ext cx="128304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1. Role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 err="1"/>
              <a:t>tablist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tab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 err="1"/>
              <a:t>tabpanel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dialog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button</a:t>
            </a:r>
          </a:p>
          <a:p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14C48A-7734-485E-AF28-4EE068BB6CD9}"/>
              </a:ext>
            </a:extLst>
          </p:cNvPr>
          <p:cNvSpPr txBox="1"/>
          <p:nvPr/>
        </p:nvSpPr>
        <p:spPr>
          <a:xfrm>
            <a:off x="3625106" y="1312272"/>
            <a:ext cx="16849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2. States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b="1" dirty="0"/>
              <a:t>aria-hidden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aria-selected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aria-pressed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aria-modal</a:t>
            </a:r>
          </a:p>
          <a:p>
            <a:endParaRPr lang="en-US" altLang="ko-KR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D7249-BF0B-45D3-B75E-0792E9207803}"/>
              </a:ext>
            </a:extLst>
          </p:cNvPr>
          <p:cNvSpPr txBox="1"/>
          <p:nvPr/>
        </p:nvSpPr>
        <p:spPr>
          <a:xfrm>
            <a:off x="6574816" y="1312272"/>
            <a:ext cx="163891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3. Properties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aria-label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aria-controls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33731D-3318-4B8D-9EC4-2E717F70376D}"/>
              </a:ext>
            </a:extLst>
          </p:cNvPr>
          <p:cNvSpPr txBox="1"/>
          <p:nvPr/>
        </p:nvSpPr>
        <p:spPr>
          <a:xfrm>
            <a:off x="308524" y="3987701"/>
            <a:ext cx="831811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</a:rPr>
              <a:t>★ 주의할 점</a:t>
            </a:r>
            <a:endParaRPr lang="en-US" altLang="ko-KR" sz="1600" dirty="0">
              <a:solidFill>
                <a:schemeClr val="accent2"/>
              </a:solidFill>
            </a:endParaRPr>
          </a:p>
          <a:p>
            <a:endParaRPr lang="en-US" altLang="ko-KR" sz="1600" dirty="0">
              <a:solidFill>
                <a:schemeClr val="accent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accent2"/>
                </a:solidFill>
              </a:rPr>
              <a:t>Aria</a:t>
            </a:r>
            <a:r>
              <a:rPr lang="ko-KR" altLang="en-US" sz="1600" dirty="0">
                <a:solidFill>
                  <a:schemeClr val="accent2"/>
                </a:solidFill>
              </a:rPr>
              <a:t>의 무조건적인 사용은 </a:t>
            </a:r>
            <a:r>
              <a:rPr lang="en-US" altLang="ko-KR" sz="1600" dirty="0">
                <a:solidFill>
                  <a:schemeClr val="accent2"/>
                </a:solidFill>
              </a:rPr>
              <a:t>X. </a:t>
            </a:r>
            <a:r>
              <a:rPr lang="ko-KR" altLang="en-US" sz="1600" dirty="0">
                <a:solidFill>
                  <a:schemeClr val="accent2"/>
                </a:solidFill>
              </a:rPr>
              <a:t>브라우저</a:t>
            </a:r>
            <a:r>
              <a:rPr lang="en-US" altLang="ko-KR" sz="1600" dirty="0">
                <a:solidFill>
                  <a:schemeClr val="accent2"/>
                </a:solidFill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스크린리더마다 지원하는 기능이 다르기 때문</a:t>
            </a:r>
            <a:r>
              <a:rPr lang="en-US" altLang="ko-KR" sz="1600" dirty="0">
                <a:solidFill>
                  <a:schemeClr val="accent2"/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chemeClr val="accent2"/>
                </a:solidFill>
              </a:rPr>
              <a:t>마크업으로 최대한 기능구현 후</a:t>
            </a:r>
            <a:r>
              <a:rPr lang="en-US" altLang="ko-KR" sz="1600" dirty="0">
                <a:solidFill>
                  <a:schemeClr val="accent2"/>
                </a:solidFill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</a:rPr>
              <a:t>제공하기 어려운 정보가 있을 때 사용</a:t>
            </a:r>
            <a:endParaRPr lang="en-US" altLang="ko-KR" sz="1600" dirty="0">
              <a:solidFill>
                <a:schemeClr val="accent2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solidFill>
                  <a:schemeClr val="accent2"/>
                </a:solidFill>
              </a:rPr>
              <a:t>Properties</a:t>
            </a:r>
            <a:r>
              <a:rPr lang="ko-KR" altLang="en-US" sz="1600" dirty="0">
                <a:solidFill>
                  <a:schemeClr val="accent2"/>
                </a:solidFill>
              </a:rPr>
              <a:t>는 </a:t>
            </a:r>
            <a:r>
              <a:rPr lang="en-US" altLang="ko-KR" sz="1600" dirty="0">
                <a:solidFill>
                  <a:schemeClr val="accent2"/>
                </a:solidFill>
              </a:rPr>
              <a:t>id</a:t>
            </a:r>
            <a:r>
              <a:rPr lang="ko-KR" altLang="en-US" sz="1600" dirty="0">
                <a:solidFill>
                  <a:schemeClr val="accent2"/>
                </a:solidFill>
              </a:rPr>
              <a:t>값을 사용하는 기능이 많기때문에 프로젝트시 사용 어려움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827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828800" y="2372400"/>
            <a:ext cx="4361382" cy="692301"/>
          </a:xfrm>
        </p:spPr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B82CA8-666B-47AE-9946-902D76ACDA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84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C324C-7E01-4F3D-AEEE-F52C8363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A479D-69B2-4A48-A3BA-1CC5DC7803FB}"/>
              </a:ext>
            </a:extLst>
          </p:cNvPr>
          <p:cNvSpPr txBox="1"/>
          <p:nvPr/>
        </p:nvSpPr>
        <p:spPr>
          <a:xfrm>
            <a:off x="323528" y="908720"/>
            <a:ext cx="848584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1" dirty="0"/>
              <a:t>숨김 텍스트</a:t>
            </a:r>
            <a:endParaRPr lang="en-US" altLang="ko-KR" sz="1600" b="1" dirty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ko-KR" altLang="en-US" sz="1600" dirty="0"/>
              <a:t>주로 쓰는 방식 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-&gt; a</a:t>
            </a:r>
            <a:r>
              <a:rPr lang="ko-KR" altLang="en-US" sz="1600" dirty="0"/>
              <a:t>태그 안에 </a:t>
            </a:r>
            <a:r>
              <a:rPr lang="ko-KR" altLang="en-US" sz="1600" dirty="0" err="1"/>
              <a:t>숨김텍스트가</a:t>
            </a:r>
            <a:r>
              <a:rPr lang="ko-KR" altLang="en-US" sz="1600" dirty="0"/>
              <a:t> 있는 경우 </a:t>
            </a:r>
            <a:r>
              <a:rPr lang="en-US" altLang="ko-KR" sz="1600" b="1" dirty="0">
                <a:solidFill>
                  <a:srgbClr val="0075C8"/>
                </a:solidFill>
                <a:latin typeface="AppleSDGothicNeo-Bold"/>
              </a:rPr>
              <a:t>voiceover</a:t>
            </a:r>
            <a:r>
              <a:rPr lang="en-US" altLang="ko-KR" sz="1600" b="1" i="0" dirty="0">
                <a:solidFill>
                  <a:srgbClr val="0075C8"/>
                </a:solidFill>
                <a:effectLst/>
                <a:latin typeface="AppleSDGothicNeo-Bold"/>
              </a:rPr>
              <a:t> </a:t>
            </a:r>
            <a:r>
              <a:rPr lang="ko-KR" altLang="en-US" sz="1600" dirty="0"/>
              <a:t>에서 초점위치 오류</a:t>
            </a:r>
            <a:r>
              <a:rPr lang="en-US" altLang="ko-KR" sz="1600" dirty="0"/>
              <a:t>(</a:t>
            </a:r>
            <a:r>
              <a:rPr lang="ko-KR" altLang="en-US" sz="1600" dirty="0"/>
              <a:t>전혀 다른 위치로 감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대체 방식</a:t>
            </a:r>
            <a:r>
              <a:rPr lang="en-US" altLang="ko-KR" sz="1600" dirty="0"/>
              <a:t>(Clip </a:t>
            </a:r>
            <a:r>
              <a:rPr lang="ko-KR" altLang="en-US" sz="1600" dirty="0"/>
              <a:t>사용</a:t>
            </a:r>
            <a:r>
              <a:rPr lang="en-US" altLang="ko-KR" sz="1600" dirty="0"/>
              <a:t>, hidden </a:t>
            </a:r>
            <a:r>
              <a:rPr lang="ko-KR" altLang="en-US" sz="1600" dirty="0"/>
              <a:t>클래스로 제어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EA4E05-84AB-43E7-97D3-E9B62594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0" y="1746502"/>
            <a:ext cx="3714750" cy="371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3D03AF-378D-4A89-BEB4-5D1DCD75A2A4}"/>
              </a:ext>
            </a:extLst>
          </p:cNvPr>
          <p:cNvSpPr txBox="1"/>
          <p:nvPr/>
        </p:nvSpPr>
        <p:spPr>
          <a:xfrm>
            <a:off x="3923197" y="3171993"/>
            <a:ext cx="4633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※ clip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- position: absolute, fixed</a:t>
            </a:r>
            <a:r>
              <a:rPr lang="ko-KR" altLang="en-US" dirty="0"/>
              <a:t>일 때만 적용가능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 overflow: visible</a:t>
            </a:r>
            <a:r>
              <a:rPr lang="ko-KR" altLang="en-US" dirty="0"/>
              <a:t>일 때 적용 안됨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현 상황에서 이 방식이 최선으로 </a:t>
            </a:r>
            <a:r>
              <a:rPr lang="ko-KR" altLang="en-US" dirty="0" err="1"/>
              <a:t>보여짐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>
                <a:solidFill>
                  <a:schemeClr val="accent2"/>
                </a:solidFill>
              </a:rPr>
              <a:t>하지만</a:t>
            </a:r>
            <a:r>
              <a:rPr lang="en-US" altLang="ko-KR" b="1" dirty="0">
                <a:solidFill>
                  <a:schemeClr val="accent2"/>
                </a:solidFill>
              </a:rPr>
              <a:t>, </a:t>
            </a:r>
            <a:r>
              <a:rPr lang="ko-KR" altLang="en-US" b="1" dirty="0">
                <a:solidFill>
                  <a:schemeClr val="accent2"/>
                </a:solidFill>
              </a:rPr>
              <a:t>이 방식도 </a:t>
            </a:r>
            <a:r>
              <a:rPr lang="en-US" altLang="ko-KR" b="1" dirty="0">
                <a:solidFill>
                  <a:schemeClr val="accent2"/>
                </a:solidFill>
              </a:rPr>
              <a:t>voiceover</a:t>
            </a:r>
            <a:r>
              <a:rPr lang="ko-KR" altLang="en-US" b="1" dirty="0">
                <a:solidFill>
                  <a:schemeClr val="accent2"/>
                </a:solidFill>
              </a:rPr>
              <a:t>에서 </a:t>
            </a:r>
            <a:endParaRPr lang="en-US" altLang="ko-KR" b="1" dirty="0">
              <a:solidFill>
                <a:schemeClr val="accent2"/>
              </a:solidFill>
            </a:endParaRPr>
          </a:p>
          <a:p>
            <a:r>
              <a:rPr lang="ko-KR" altLang="en-US" b="1" dirty="0">
                <a:solidFill>
                  <a:schemeClr val="accent2"/>
                </a:solidFill>
              </a:rPr>
              <a:t>링크 </a:t>
            </a:r>
            <a:r>
              <a:rPr lang="ko-KR" altLang="en-US" b="1" dirty="0" err="1">
                <a:solidFill>
                  <a:schemeClr val="accent2"/>
                </a:solidFill>
              </a:rPr>
              <a:t>가상초점오류</a:t>
            </a:r>
            <a:r>
              <a:rPr lang="ko-KR" altLang="en-US" b="1" dirty="0">
                <a:solidFill>
                  <a:schemeClr val="accent2"/>
                </a:solidFill>
              </a:rPr>
              <a:t> 문제가 있음</a:t>
            </a:r>
            <a:r>
              <a:rPr lang="en-US" altLang="ko-KR" b="1" dirty="0">
                <a:solidFill>
                  <a:schemeClr val="accent2"/>
                </a:solidFill>
              </a:rPr>
              <a:t>.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C5AFE-917E-4D7F-9E57-57E9D8F75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31" y="3194557"/>
            <a:ext cx="2785909" cy="23083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74C0FB-BBB4-4AC9-B368-005FAF72C757}"/>
              </a:ext>
            </a:extLst>
          </p:cNvPr>
          <p:cNvSpPr txBox="1"/>
          <p:nvPr/>
        </p:nvSpPr>
        <p:spPr>
          <a:xfrm>
            <a:off x="472050" y="5665117"/>
            <a:ext cx="2404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200" i="0" dirty="0">
                <a:effectLst/>
                <a:latin typeface="Nanum Square"/>
              </a:rPr>
              <a:t>서울시 소비재 정보마당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03B1A-8AC2-40EF-BBD7-AB2631970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86" t="51975" r="36806" b="22760"/>
          <a:stretch/>
        </p:blipFill>
        <p:spPr>
          <a:xfrm rot="5400000">
            <a:off x="7447043" y="4775225"/>
            <a:ext cx="1363514" cy="134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57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5324400" y="835200"/>
            <a:ext cx="1935145" cy="276999"/>
          </a:xfr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 err="1"/>
              <a:t>웹접근성이란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4" name="텍스트 개체 틀 1">
            <a:extLst>
              <a:ext uri="{FF2B5EF4-FFF2-40B4-BE49-F238E27FC236}">
                <a16:creationId xmlns:a16="http://schemas.microsoft.com/office/drawing/2014/main" id="{C5A97086-3F95-403F-B45F-4E3CB533D997}"/>
              </a:ext>
            </a:extLst>
          </p:cNvPr>
          <p:cNvSpPr txBox="1">
            <a:spLocks/>
          </p:cNvSpPr>
          <p:nvPr/>
        </p:nvSpPr>
        <p:spPr>
          <a:xfrm>
            <a:off x="5360366" y="1694883"/>
            <a:ext cx="2834430" cy="276999"/>
          </a:xfrm>
          <a:prstGeom prst="rect">
            <a:avLst/>
          </a:prstGeom>
        </p:spPr>
        <p:txBody>
          <a:bodyPr vert="horz" wrap="none" lIns="91440" tIns="0" rIns="91440" bIns="0" rtlCol="0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rgbClr val="1C1C44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279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8662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3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1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2. </a:t>
            </a:r>
            <a:r>
              <a:rPr lang="ko-KR" altLang="en-US" dirty="0"/>
              <a:t>웹접근성 품질인증방법</a:t>
            </a:r>
          </a:p>
        </p:txBody>
      </p:sp>
      <p:sp>
        <p:nvSpPr>
          <p:cNvPr id="5" name="텍스트 개체 틀 1">
            <a:extLst>
              <a:ext uri="{FF2B5EF4-FFF2-40B4-BE49-F238E27FC236}">
                <a16:creationId xmlns:a16="http://schemas.microsoft.com/office/drawing/2014/main" id="{EBA5A021-A18B-42F4-9FC5-5A39524AC0F3}"/>
              </a:ext>
            </a:extLst>
          </p:cNvPr>
          <p:cNvSpPr txBox="1">
            <a:spLocks/>
          </p:cNvSpPr>
          <p:nvPr/>
        </p:nvSpPr>
        <p:spPr>
          <a:xfrm>
            <a:off x="5360366" y="2564511"/>
            <a:ext cx="1472454" cy="276999"/>
          </a:xfrm>
          <a:prstGeom prst="rect">
            <a:avLst/>
          </a:prstGeom>
        </p:spPr>
        <p:txBody>
          <a:bodyPr vert="horz" wrap="none" lIns="91440" tIns="0" rIns="91440" bIns="0" rtlCol="0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rgbClr val="1C1C44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279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8662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3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1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3. WAI-ARIA</a:t>
            </a:r>
            <a:endParaRPr lang="ko-KR" altLang="en-US" dirty="0"/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8A4BB31B-AE78-4AEF-A14A-AD649654D9C9}"/>
              </a:ext>
            </a:extLst>
          </p:cNvPr>
          <p:cNvSpPr txBox="1">
            <a:spLocks/>
          </p:cNvSpPr>
          <p:nvPr/>
        </p:nvSpPr>
        <p:spPr>
          <a:xfrm>
            <a:off x="5360366" y="3480332"/>
            <a:ext cx="2141933" cy="276999"/>
          </a:xfrm>
          <a:prstGeom prst="rect">
            <a:avLst/>
          </a:prstGeom>
        </p:spPr>
        <p:txBody>
          <a:bodyPr vert="horz" wrap="none" lIns="91440" tIns="0" rIns="91440" bIns="0" rtlCol="0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rgbClr val="1C1C44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279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8662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93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51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</p:spTree>
    <p:extLst>
      <p:ext uri="{BB962C8B-B14F-4D97-AF65-F5344CB8AC3E}">
        <p14:creationId xmlns:p14="http://schemas.microsoft.com/office/powerpoint/2010/main" val="1236644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78FE3-0195-42EB-B7B5-5413A636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C9BBB-B9F6-4433-9E41-7D1D1746764A}"/>
              </a:ext>
            </a:extLst>
          </p:cNvPr>
          <p:cNvSpPr txBox="1"/>
          <p:nvPr/>
        </p:nvSpPr>
        <p:spPr>
          <a:xfrm>
            <a:off x="467545" y="1052736"/>
            <a:ext cx="828091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2. </a:t>
            </a:r>
            <a:r>
              <a:rPr lang="ko-KR" altLang="en-US" sz="1600" b="1" dirty="0"/>
              <a:t>링크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 err="1"/>
              <a:t>새창을</a:t>
            </a:r>
            <a:r>
              <a:rPr lang="ko-KR" altLang="en-US" sz="1600" dirty="0"/>
              <a:t> 여는 경우에 열기 전 미리 알려줘야 함</a:t>
            </a:r>
            <a:endParaRPr lang="en-US" altLang="ko-KR" sz="1600" b="0" i="0" dirty="0">
              <a:solidFill>
                <a:srgbClr val="000000"/>
              </a:solidFill>
              <a:effectLst/>
              <a:latin typeface="Ubuntu Condensed"/>
            </a:endParaRPr>
          </a:p>
          <a:p>
            <a:pPr marL="342900" indent="-342900">
              <a:buAutoNum type="arabicPeriod"/>
            </a:pPr>
            <a:r>
              <a:rPr lang="en-US" altLang="ko-KR" sz="1600" dirty="0"/>
              <a:t>title</a:t>
            </a:r>
            <a:r>
              <a:rPr lang="ko-KR" altLang="en-US" sz="1600" dirty="0"/>
              <a:t>속성 </a:t>
            </a:r>
            <a:r>
              <a:rPr lang="en-US" altLang="ko-KR" sz="1600" dirty="0"/>
              <a:t>&lt;a title=“</a:t>
            </a:r>
            <a:r>
              <a:rPr lang="ko-KR" altLang="en-US" sz="1600" dirty="0" err="1"/>
              <a:t>새창</a:t>
            </a:r>
            <a:r>
              <a:rPr lang="en-US" altLang="ko-KR" sz="1600" dirty="0"/>
              <a:t>”&gt;</a:t>
            </a:r>
          </a:p>
          <a:p>
            <a:pPr marL="342900" indent="-342900">
              <a:buAutoNum type="arabicPeriod"/>
            </a:pPr>
            <a:r>
              <a:rPr lang="ko-KR" altLang="en-US" sz="1600" dirty="0" err="1"/>
              <a:t>숨김텍스트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endParaRPr lang="en-US" altLang="ko-KR" dirty="0"/>
          </a:p>
          <a:p>
            <a:endParaRPr lang="en-US" altLang="ko-KR" sz="1400" dirty="0">
              <a:solidFill>
                <a:schemeClr val="tx2"/>
              </a:solidFill>
            </a:endParaRPr>
          </a:p>
          <a:p>
            <a:r>
              <a:rPr lang="en-US" altLang="ko-KR" sz="1400" dirty="0">
                <a:solidFill>
                  <a:schemeClr val="tx2"/>
                </a:solidFill>
              </a:rPr>
              <a:t>※ Title</a:t>
            </a:r>
            <a:r>
              <a:rPr lang="ko-KR" altLang="en-US" sz="1400" dirty="0">
                <a:solidFill>
                  <a:schemeClr val="tx2"/>
                </a:solidFill>
              </a:rPr>
              <a:t>속성 </a:t>
            </a:r>
            <a:r>
              <a:rPr lang="en-US" altLang="ko-KR" sz="1400" dirty="0">
                <a:solidFill>
                  <a:schemeClr val="tx2"/>
                </a:solidFill>
              </a:rPr>
              <a:t>– </a:t>
            </a:r>
            <a:r>
              <a:rPr lang="ko-KR" altLang="en-US" sz="1400" dirty="0">
                <a:solidFill>
                  <a:schemeClr val="tx2"/>
                </a:solidFill>
              </a:rPr>
              <a:t>스크린리더마다 타이틀 텍스트를 출력하는 방식이 다름</a:t>
            </a:r>
            <a:r>
              <a:rPr lang="en-US" altLang="ko-KR" sz="1400" dirty="0">
                <a:solidFill>
                  <a:schemeClr val="tx2"/>
                </a:solidFill>
              </a:rPr>
              <a:t>. </a:t>
            </a:r>
            <a:r>
              <a:rPr lang="ko-KR" altLang="en-US" sz="1400" dirty="0">
                <a:solidFill>
                  <a:schemeClr val="tx2"/>
                </a:solidFill>
              </a:rPr>
              <a:t>특정 스크린리더는 타이틀 속성읽기를 체크했을 때 모든 타이틀을 읽어주지만 다른 특정 스크린리더는 화살표 키를 사용하여 웹 탐색 시에는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ko-KR" altLang="en-US" sz="1400" dirty="0">
                <a:solidFill>
                  <a:schemeClr val="tx2"/>
                </a:solidFill>
              </a:rPr>
              <a:t>링크나 버튼 요소 등에 추가된 타이틀 텍스트는 읽지 않음</a:t>
            </a:r>
            <a:r>
              <a:rPr lang="en-US" altLang="ko-KR" sz="1400" dirty="0">
                <a:solidFill>
                  <a:schemeClr val="tx2"/>
                </a:solidFill>
              </a:rPr>
              <a:t> -&gt;  </a:t>
            </a:r>
            <a:r>
              <a:rPr lang="ko-KR" altLang="en-US" sz="1400" dirty="0" err="1">
                <a:solidFill>
                  <a:schemeClr val="tx2"/>
                </a:solidFill>
              </a:rPr>
              <a:t>숨김텍스트로</a:t>
            </a:r>
            <a:r>
              <a:rPr lang="ko-KR" altLang="en-US" sz="1400" dirty="0">
                <a:solidFill>
                  <a:schemeClr val="tx2"/>
                </a:solidFill>
              </a:rPr>
              <a:t> 제공하는 것이 좋음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  <a:r>
              <a:rPr lang="en-US" altLang="ko-KR" sz="1400" dirty="0"/>
              <a:t>(Title </a:t>
            </a:r>
            <a:r>
              <a:rPr lang="ko-KR" altLang="en-US" sz="1400" dirty="0"/>
              <a:t>속성 </a:t>
            </a:r>
            <a:r>
              <a:rPr lang="en-US" altLang="ko-KR" sz="1400" dirty="0"/>
              <a:t>– talkback(</a:t>
            </a:r>
            <a:r>
              <a:rPr lang="ko-KR" altLang="en-US" sz="1400" dirty="0" err="1"/>
              <a:t>롤리팝</a:t>
            </a:r>
            <a:r>
              <a:rPr lang="en-US" altLang="ko-KR" sz="1400" dirty="0"/>
              <a:t>)</a:t>
            </a:r>
            <a:r>
              <a:rPr lang="ko-KR" altLang="en-US" sz="1400" dirty="0"/>
              <a:t>에서 읽지 않음</a:t>
            </a:r>
            <a:r>
              <a:rPr lang="en-US" altLang="ko-KR" sz="1400" dirty="0"/>
              <a:t>)</a:t>
            </a:r>
          </a:p>
          <a:p>
            <a:endParaRPr lang="en-US" altLang="ko-KR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링크 초점분리현상 </a:t>
            </a:r>
            <a:r>
              <a:rPr lang="en-US" altLang="ko-KR" sz="1600" dirty="0"/>
              <a:t>(voiceover</a:t>
            </a:r>
            <a:r>
              <a:rPr lang="ko-KR" altLang="en-US" sz="1600" dirty="0"/>
              <a:t>문제 </a:t>
            </a:r>
            <a:r>
              <a:rPr lang="en-US" altLang="ko-KR" sz="1600" dirty="0"/>
              <a:t>– a</a:t>
            </a:r>
            <a:r>
              <a:rPr lang="ko-KR" altLang="en-US" sz="1600" dirty="0"/>
              <a:t>태그 안에 블록태그가 있는 경우 발생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1. a</a:t>
            </a:r>
            <a:r>
              <a:rPr lang="ko-KR" altLang="en-US" sz="1600" dirty="0"/>
              <a:t>태그에 </a:t>
            </a:r>
            <a:r>
              <a:rPr lang="en-US" altLang="ko-KR" sz="1600" dirty="0"/>
              <a:t>display=“inline-block” </a:t>
            </a:r>
            <a:r>
              <a:rPr lang="ko-KR" altLang="en-US" sz="1600" dirty="0"/>
              <a:t>추가</a:t>
            </a:r>
            <a:endParaRPr lang="en-US" altLang="ko-KR" sz="1600" dirty="0"/>
          </a:p>
          <a:p>
            <a:r>
              <a:rPr lang="en-US" altLang="ko-KR" sz="1600" dirty="0"/>
              <a:t>2. role=“text”</a:t>
            </a:r>
            <a:r>
              <a:rPr lang="ko-KR" altLang="en-US" sz="1600" dirty="0"/>
              <a:t>를 사용</a:t>
            </a:r>
            <a:r>
              <a:rPr lang="en-US" altLang="ko-KR" sz="1600" dirty="0"/>
              <a:t>(</a:t>
            </a:r>
            <a:r>
              <a:rPr lang="ko-KR" altLang="en-US" sz="1600" dirty="0"/>
              <a:t>이 방법보단 </a:t>
            </a:r>
            <a:r>
              <a:rPr lang="en-US" altLang="ko-KR" sz="1600" dirty="0"/>
              <a:t>1</a:t>
            </a:r>
            <a:r>
              <a:rPr lang="ko-KR" altLang="en-US" sz="1600" dirty="0"/>
              <a:t>번 추천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링크 </a:t>
            </a:r>
            <a:r>
              <a:rPr lang="ko-KR" altLang="en-US" sz="1600" dirty="0" err="1"/>
              <a:t>가상초점오류</a:t>
            </a:r>
            <a:r>
              <a:rPr lang="ko-KR" altLang="en-US" sz="1600" dirty="0"/>
              <a:t> </a:t>
            </a:r>
            <a:r>
              <a:rPr lang="en-US" altLang="ko-KR" sz="1600" dirty="0"/>
              <a:t>(voiceover</a:t>
            </a:r>
            <a:r>
              <a:rPr lang="ko-KR" altLang="en-US" sz="1600" dirty="0"/>
              <a:t>문제</a:t>
            </a:r>
            <a:r>
              <a:rPr lang="en-US" altLang="ko-KR" sz="1600" dirty="0"/>
              <a:t>): </a:t>
            </a:r>
            <a:r>
              <a:rPr lang="ko-KR" altLang="en-US" sz="1600" dirty="0"/>
              <a:t>아이콘버튼의 경우 텍스트를 </a:t>
            </a:r>
            <a:r>
              <a:rPr lang="en-US" altLang="ko-KR" sz="1600" dirty="0"/>
              <a:t>hidden</a:t>
            </a:r>
            <a:r>
              <a:rPr lang="ko-KR" altLang="en-US" sz="1600" dirty="0"/>
              <a:t>시켜도 </a:t>
            </a:r>
            <a:r>
              <a:rPr lang="en-US" altLang="ko-KR" sz="1600" dirty="0"/>
              <a:t>hidden</a:t>
            </a:r>
            <a:r>
              <a:rPr lang="ko-KR" altLang="en-US" sz="1600" dirty="0"/>
              <a:t>시킨 텍스트의 위치나 크기를 따라 </a:t>
            </a:r>
            <a:r>
              <a:rPr lang="ko-KR" altLang="en-US" sz="1600" dirty="0" err="1"/>
              <a:t>가상초점영역을</a:t>
            </a:r>
            <a:r>
              <a:rPr lang="ko-KR" altLang="en-US" sz="1600" dirty="0"/>
              <a:t> 인식</a:t>
            </a:r>
            <a:endParaRPr lang="en-US" altLang="ko-KR" sz="1600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F38A5B-DBBD-497F-8537-9EFB13AD8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2442839"/>
            <a:ext cx="381000" cy="30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A4BF135-4FDB-4271-A9C3-8B58D1EE3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289" y="2109464"/>
            <a:ext cx="4448175" cy="971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153B855-5735-472F-B2F7-AD313F29EE49}"/>
              </a:ext>
            </a:extLst>
          </p:cNvPr>
          <p:cNvCxnSpPr>
            <a:cxnSpLocks/>
          </p:cNvCxnSpPr>
          <p:nvPr/>
        </p:nvCxnSpPr>
        <p:spPr>
          <a:xfrm>
            <a:off x="2123728" y="2492896"/>
            <a:ext cx="1361826" cy="1023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167C94-84BA-478B-AB6D-5C0FFA6711BB}"/>
              </a:ext>
            </a:extLst>
          </p:cNvPr>
          <p:cNvSpPr txBox="1"/>
          <p:nvPr/>
        </p:nvSpPr>
        <p:spPr>
          <a:xfrm>
            <a:off x="6524376" y="1825629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예시</a:t>
            </a:r>
            <a:r>
              <a:rPr lang="en-US" altLang="ko-KR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200" i="0">
                <a:effectLst/>
                <a:latin typeface="Nanum Square"/>
              </a:rPr>
              <a:t>서울시 소비재 정보마당</a:t>
            </a:r>
            <a:r>
              <a:rPr lang="en-US" altLang="ko-KR" sz="12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43071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C324C-7E01-4F3D-AEEE-F52C8363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EA479D-69B2-4A48-A3BA-1CC5DC7803FB}"/>
              </a:ext>
            </a:extLst>
          </p:cNvPr>
          <p:cNvSpPr txBox="1"/>
          <p:nvPr/>
        </p:nvSpPr>
        <p:spPr>
          <a:xfrm>
            <a:off x="323528" y="908720"/>
            <a:ext cx="5355953" cy="32624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3.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폼요소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ko-KR" altLang="en-US" sz="1600" dirty="0"/>
              <a:t>정보설명을 위한 </a:t>
            </a:r>
            <a:r>
              <a:rPr lang="ko-KR" altLang="en-US" sz="1600" dirty="0" err="1"/>
              <a:t>숨김텍스트</a:t>
            </a:r>
            <a:r>
              <a:rPr lang="ko-KR" altLang="en-US" sz="1600" dirty="0"/>
              <a:t> 필요한 경우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label</a:t>
            </a:r>
            <a:r>
              <a:rPr lang="ko-KR" altLang="en-US" sz="1600" dirty="0"/>
              <a:t>과 입력서식이 </a:t>
            </a:r>
            <a:r>
              <a:rPr lang="en-US" altLang="ko-KR" sz="1600" dirty="0"/>
              <a:t>1:1</a:t>
            </a:r>
            <a:r>
              <a:rPr lang="ko-KR" altLang="en-US" sz="1600" dirty="0"/>
              <a:t>로 대응하는 경우</a:t>
            </a:r>
            <a:r>
              <a:rPr lang="en-US" altLang="ko-KR" sz="1600" dirty="0"/>
              <a:t>: &lt;label&gt;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r>
              <a:rPr lang="en-US" altLang="ko-KR" sz="1600" dirty="0"/>
              <a:t>- label</a:t>
            </a:r>
            <a:r>
              <a:rPr lang="ko-KR" altLang="en-US" sz="1600" dirty="0"/>
              <a:t> 연결이 어려울 경우</a:t>
            </a:r>
            <a:r>
              <a:rPr lang="en-US" altLang="ko-KR" sz="1600" dirty="0"/>
              <a:t>: title</a:t>
            </a:r>
            <a:r>
              <a:rPr lang="ko-KR" altLang="en-US" sz="1600" dirty="0"/>
              <a:t>속성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숨김텍스트로</a:t>
            </a:r>
            <a:r>
              <a:rPr lang="ko-KR" altLang="en-US" sz="1600" dirty="0"/>
              <a:t> 제공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400" dirty="0">
                <a:solidFill>
                  <a:schemeClr val="tx2"/>
                </a:solidFill>
              </a:rPr>
              <a:t>※ Title </a:t>
            </a:r>
            <a:r>
              <a:rPr lang="ko-KR" altLang="en-US" sz="1400" dirty="0">
                <a:solidFill>
                  <a:schemeClr val="tx2"/>
                </a:solidFill>
              </a:rPr>
              <a:t>속성 </a:t>
            </a:r>
            <a:r>
              <a:rPr lang="en-US" altLang="ko-KR" sz="1400" dirty="0">
                <a:solidFill>
                  <a:schemeClr val="tx2"/>
                </a:solidFill>
              </a:rPr>
              <a:t>– talkback(</a:t>
            </a:r>
            <a:r>
              <a:rPr lang="ko-KR" altLang="en-US" sz="1400" dirty="0" err="1">
                <a:solidFill>
                  <a:schemeClr val="tx2"/>
                </a:solidFill>
              </a:rPr>
              <a:t>롤리팝</a:t>
            </a:r>
            <a:r>
              <a:rPr lang="en-US" altLang="ko-KR" sz="1400" dirty="0">
                <a:solidFill>
                  <a:schemeClr val="tx2"/>
                </a:solidFill>
              </a:rPr>
              <a:t>)</a:t>
            </a:r>
            <a:r>
              <a:rPr lang="ko-KR" altLang="en-US" sz="1400" dirty="0">
                <a:solidFill>
                  <a:schemeClr val="tx2"/>
                </a:solidFill>
              </a:rPr>
              <a:t>에서 읽지 않음</a:t>
            </a:r>
            <a:endParaRPr lang="ko-KR" altLang="en-US" sz="1600" dirty="0">
              <a:solidFill>
                <a:schemeClr val="tx2"/>
              </a:solidFill>
            </a:endParaRPr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A1B73C-BFF8-4BF8-BED2-9637DC18A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56" y="3788929"/>
            <a:ext cx="1531651" cy="343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181811-731A-4ADE-8554-4414B5C0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217" y="3255343"/>
            <a:ext cx="5558927" cy="14104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593E0D-8872-4D81-952E-6348C0C2837F}"/>
              </a:ext>
            </a:extLst>
          </p:cNvPr>
          <p:cNvSpPr txBox="1"/>
          <p:nvPr/>
        </p:nvSpPr>
        <p:spPr>
          <a:xfrm>
            <a:off x="5898834" y="4665817"/>
            <a:ext cx="24833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200" i="0" dirty="0">
                <a:effectLst/>
                <a:latin typeface="Nanum Square"/>
              </a:rPr>
              <a:t>서울시 소비재 정보마당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8997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62CC9F-1672-43A2-9ED0-531DF4AB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A813AB-619E-4861-BDD2-963D0B150DFD}"/>
              </a:ext>
            </a:extLst>
          </p:cNvPr>
          <p:cNvSpPr txBox="1"/>
          <p:nvPr/>
        </p:nvSpPr>
        <p:spPr>
          <a:xfrm>
            <a:off x="395536" y="980728"/>
            <a:ext cx="3833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4. </a:t>
            </a:r>
            <a:r>
              <a:rPr lang="en-US" altLang="ko-KR" sz="1600" b="1" dirty="0" err="1"/>
              <a:t>Img</a:t>
            </a:r>
            <a:r>
              <a:rPr lang="en-US" altLang="ko-KR" sz="1600" b="1" dirty="0"/>
              <a:t> </a:t>
            </a:r>
            <a:r>
              <a:rPr lang="ko-KR" altLang="en-US" sz="1600" b="1" dirty="0" err="1"/>
              <a:t>대체텍스트</a:t>
            </a:r>
            <a:r>
              <a:rPr lang="ko-KR" altLang="en-US" sz="1600" b="1" dirty="0"/>
              <a:t> 제공 </a:t>
            </a:r>
            <a:r>
              <a:rPr lang="en-US" altLang="ko-KR" sz="1600" b="1" dirty="0"/>
              <a:t>- alt </a:t>
            </a:r>
            <a:r>
              <a:rPr lang="ko-KR" altLang="en-US" sz="1600" b="1" dirty="0"/>
              <a:t>속성 활용</a:t>
            </a:r>
            <a:endParaRPr lang="ko-KR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A9979F-60C0-41BC-92BB-5BB980FB8FDD}"/>
              </a:ext>
            </a:extLst>
          </p:cNvPr>
          <p:cNvSpPr txBox="1"/>
          <p:nvPr/>
        </p:nvSpPr>
        <p:spPr>
          <a:xfrm>
            <a:off x="503548" y="1484784"/>
            <a:ext cx="813690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주로 </a:t>
            </a:r>
            <a:r>
              <a:rPr lang="en-US" altLang="ko-KR" sz="1600" dirty="0"/>
              <a:t>alt</a:t>
            </a:r>
            <a:r>
              <a:rPr lang="ko-KR" altLang="en-US" sz="1600" dirty="0"/>
              <a:t>속성을 이용해 내용을 명시</a:t>
            </a:r>
            <a:r>
              <a:rPr lang="en-US" altLang="ko-KR" sz="1600" dirty="0"/>
              <a:t>, </a:t>
            </a:r>
            <a:r>
              <a:rPr lang="ko-KR" altLang="en-US" sz="1600" dirty="0"/>
              <a:t>내용이 길어질 경우 </a:t>
            </a:r>
            <a:r>
              <a:rPr lang="en-US" altLang="ko-KR" sz="1600" dirty="0" err="1"/>
              <a:t>longdesc</a:t>
            </a:r>
            <a:r>
              <a:rPr lang="en-US" altLang="ko-KR" sz="1600" dirty="0"/>
              <a:t> </a:t>
            </a:r>
            <a:r>
              <a:rPr lang="ko-KR" altLang="en-US" sz="1600" dirty="0"/>
              <a:t>혹은 </a:t>
            </a:r>
            <a:r>
              <a:rPr lang="ko-KR" altLang="en-US" sz="1600" dirty="0" err="1"/>
              <a:t>숨김텍스트제공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텍스트가 없는 이미지의 경우</a:t>
            </a:r>
            <a:r>
              <a:rPr lang="en-US" altLang="ko-KR" sz="1600" dirty="0"/>
              <a:t>,</a:t>
            </a:r>
            <a:r>
              <a:rPr lang="ko-KR" altLang="en-US" sz="1600" dirty="0"/>
              <a:t> 구체적 묘사보다는 주제</a:t>
            </a:r>
            <a:r>
              <a:rPr lang="en-US" altLang="ko-KR" sz="1600" dirty="0"/>
              <a:t>, </a:t>
            </a:r>
            <a:r>
              <a:rPr lang="ko-KR" altLang="en-US" sz="1600" dirty="0"/>
              <a:t>목적 정도를 이해할 수 있도록 제공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 err="1"/>
              <a:t>의미없는</a:t>
            </a:r>
            <a:r>
              <a:rPr lang="ko-KR" altLang="en-US" sz="1600" dirty="0"/>
              <a:t> 이미지의 경우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대체텍스트를</a:t>
            </a:r>
            <a:r>
              <a:rPr lang="ko-KR" altLang="en-US" sz="1600" dirty="0"/>
              <a:t> 제공하지 않음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>
                <a:solidFill>
                  <a:schemeClr val="accent2"/>
                </a:solidFill>
              </a:rPr>
              <a:t>(alt=“” -&gt; </a:t>
            </a:r>
            <a:r>
              <a:rPr lang="ko-KR" altLang="en-US" sz="1600" dirty="0">
                <a:solidFill>
                  <a:schemeClr val="accent2"/>
                </a:solidFill>
              </a:rPr>
              <a:t>대신 빈 </a:t>
            </a:r>
            <a:r>
              <a:rPr lang="en-US" altLang="ko-KR" sz="1600" dirty="0">
                <a:solidFill>
                  <a:schemeClr val="accent2"/>
                </a:solidFill>
              </a:rPr>
              <a:t>alt </a:t>
            </a:r>
            <a:r>
              <a:rPr lang="ko-KR" altLang="en-US" sz="1600" dirty="0">
                <a:solidFill>
                  <a:schemeClr val="accent2"/>
                </a:solidFill>
              </a:rPr>
              <a:t>값을 제공해야 함</a:t>
            </a:r>
            <a:r>
              <a:rPr lang="en-US" altLang="ko-KR" sz="1600" dirty="0">
                <a:solidFill>
                  <a:schemeClr val="accent2"/>
                </a:solidFill>
              </a:rPr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이미지를 여러 개 조각으로 분리했을 경우 첫번째 </a:t>
            </a:r>
            <a:r>
              <a:rPr lang="en-US" altLang="ko-KR" sz="1600" dirty="0" err="1"/>
              <a:t>img</a:t>
            </a:r>
            <a:r>
              <a:rPr lang="ko-KR" altLang="en-US" sz="1600" dirty="0"/>
              <a:t>태그에 </a:t>
            </a:r>
            <a:r>
              <a:rPr lang="en-US" altLang="ko-KR" sz="1600" dirty="0"/>
              <a:t>alt</a:t>
            </a:r>
            <a:r>
              <a:rPr lang="ko-KR" altLang="en-US" sz="1600" dirty="0"/>
              <a:t>내용을 몰아줌</a:t>
            </a:r>
            <a:endParaRPr lang="en-US" altLang="ko-KR" sz="1600" dirty="0"/>
          </a:p>
          <a:p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0EA0F3-A61A-4CD5-A7D6-973E1C69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48" y="4221088"/>
            <a:ext cx="4246424" cy="16561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198DB0-F19C-4D55-9651-701092174478}"/>
              </a:ext>
            </a:extLst>
          </p:cNvPr>
          <p:cNvSpPr txBox="1"/>
          <p:nvPr/>
        </p:nvSpPr>
        <p:spPr>
          <a:xfrm>
            <a:off x="4992838" y="4861494"/>
            <a:ext cx="3404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-&gt; </a:t>
            </a:r>
            <a:r>
              <a:rPr lang="ko-KR" altLang="en-US" sz="1600" dirty="0"/>
              <a:t>첫번째 </a:t>
            </a:r>
            <a:r>
              <a:rPr lang="en-US" altLang="ko-KR" sz="1600" dirty="0" err="1"/>
              <a:t>img</a:t>
            </a:r>
            <a:r>
              <a:rPr lang="ko-KR" altLang="en-US" sz="1600" dirty="0"/>
              <a:t>에 </a:t>
            </a:r>
            <a:r>
              <a:rPr lang="en-US" altLang="ko-KR" sz="1600" dirty="0"/>
              <a:t>alt</a:t>
            </a:r>
            <a:r>
              <a:rPr lang="ko-KR" altLang="en-US" sz="1600" dirty="0"/>
              <a:t>내용 몰아주고 나머지 </a:t>
            </a:r>
            <a:r>
              <a:rPr lang="en-US" altLang="ko-KR" sz="1600" dirty="0" err="1"/>
              <a:t>img</a:t>
            </a:r>
            <a:r>
              <a:rPr lang="ko-KR" altLang="en-US" sz="1600" dirty="0"/>
              <a:t>는 빈 </a:t>
            </a:r>
            <a:r>
              <a:rPr lang="en-US" altLang="ko-KR" sz="1600" dirty="0"/>
              <a:t>alt</a:t>
            </a:r>
            <a:r>
              <a:rPr lang="ko-KR" altLang="en-US" sz="1600" dirty="0"/>
              <a:t>로 놔둠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1552FA-466F-49F1-A811-8DE767B34148}"/>
              </a:ext>
            </a:extLst>
          </p:cNvPr>
          <p:cNvSpPr txBox="1"/>
          <p:nvPr/>
        </p:nvSpPr>
        <p:spPr>
          <a:xfrm>
            <a:off x="503548" y="5931260"/>
            <a:ext cx="46700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참고사이트</a:t>
            </a:r>
            <a:r>
              <a:rPr lang="en-US" altLang="ko-KR" sz="1100" dirty="0"/>
              <a:t>:</a:t>
            </a:r>
          </a:p>
          <a:p>
            <a:r>
              <a:rPr lang="ko-KR" alt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웹접근성 가이드 </a:t>
            </a:r>
            <a:r>
              <a:rPr lang="en-US" altLang="ko-KR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ko-KR" alt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인식의 용이성 </a:t>
            </a:r>
            <a:r>
              <a:rPr lang="en-US" altLang="ko-KR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:: ☼ </a:t>
            </a:r>
            <a:r>
              <a:rPr lang="ko-KR" altLang="en-US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꿈꾸는 도전자 </a:t>
            </a:r>
            <a:r>
              <a:rPr lang="en-US" altLang="ko-KR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Felix ! (tistory.com)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39179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3E344-737A-4C2F-B648-B3F791E03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994FC-1EA2-457F-85C3-77243DEDFE19}"/>
              </a:ext>
            </a:extLst>
          </p:cNvPr>
          <p:cNvSpPr txBox="1"/>
          <p:nvPr/>
        </p:nvSpPr>
        <p:spPr>
          <a:xfrm>
            <a:off x="349852" y="1052736"/>
            <a:ext cx="83266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5. </a:t>
            </a:r>
            <a:r>
              <a:rPr lang="ko-KR" altLang="en-US" sz="1600" b="1" dirty="0"/>
              <a:t>키보드 사용 보장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ko-KR" altLang="en-US" sz="1600" dirty="0"/>
              <a:t>마우스로 제어할 수 있는 것은</a:t>
            </a:r>
            <a:r>
              <a:rPr lang="en-US" altLang="ko-KR" sz="1600" dirty="0"/>
              <a:t> </a:t>
            </a:r>
            <a:r>
              <a:rPr lang="ko-KR" altLang="en-US" sz="1600" dirty="0"/>
              <a:t>키보드로도 제어 가능해야 함</a:t>
            </a:r>
            <a:endParaRPr lang="en-US" altLang="ko-KR" sz="1600" dirty="0"/>
          </a:p>
          <a:p>
            <a:r>
              <a:rPr lang="en-US" altLang="ko-KR" sz="1600" dirty="0"/>
              <a:t>(GIS, VR </a:t>
            </a:r>
            <a:r>
              <a:rPr lang="ko-KR" altLang="en-US" sz="1600" dirty="0"/>
              <a:t>등 예외케이스 제외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마우스에 대응되는 키보드 이벤트 </a:t>
            </a:r>
            <a:r>
              <a:rPr lang="ko-KR" altLang="en-US" sz="1600" dirty="0" err="1"/>
              <a:t>핸들러</a:t>
            </a:r>
            <a:r>
              <a:rPr lang="ko-KR" altLang="en-US" sz="1600" dirty="0"/>
              <a:t> 적용</a:t>
            </a:r>
            <a:endParaRPr lang="en-US" altLang="ko-KR" sz="1600" dirty="0"/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예시</a:t>
            </a:r>
            <a:r>
              <a:rPr lang="en-US" altLang="ko-KR" sz="1600" dirty="0"/>
              <a:t>: Hover</a:t>
            </a:r>
            <a:r>
              <a:rPr lang="ko-KR" altLang="en-US" sz="1600" dirty="0"/>
              <a:t>로 정의한 기능 </a:t>
            </a:r>
            <a:r>
              <a:rPr lang="en-US" altLang="ko-KR" sz="1600" dirty="0"/>
              <a:t>-&gt; </a:t>
            </a:r>
            <a:r>
              <a:rPr lang="ko-KR" altLang="en-US" sz="1600" dirty="0"/>
              <a:t>키보드 이벤트</a:t>
            </a:r>
            <a:r>
              <a:rPr lang="en-US" altLang="ko-KR" sz="1600" dirty="0"/>
              <a:t> </a:t>
            </a:r>
            <a:r>
              <a:rPr lang="ko-KR" altLang="en-US" sz="1600" dirty="0" err="1"/>
              <a:t>핸들러</a:t>
            </a:r>
            <a:r>
              <a:rPr lang="en-US" altLang="ko-KR" sz="1600" dirty="0"/>
              <a:t>(</a:t>
            </a:r>
            <a:r>
              <a:rPr lang="en-US" altLang="ko-KR" sz="1600" dirty="0" err="1"/>
              <a:t>keyup</a:t>
            </a:r>
            <a:r>
              <a:rPr lang="en-US" altLang="ko-KR" sz="1600" dirty="0"/>
              <a:t>)</a:t>
            </a:r>
            <a:r>
              <a:rPr lang="ko-KR" altLang="en-US" sz="1600" dirty="0"/>
              <a:t> 추가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예시</a:t>
            </a:r>
            <a:r>
              <a:rPr lang="en-US" altLang="ko-KR" sz="1600" dirty="0"/>
              <a:t>: </a:t>
            </a:r>
            <a:r>
              <a:rPr lang="ko-KR" altLang="en-US" sz="1600" dirty="0"/>
              <a:t>클릭 시 바로 </a:t>
            </a:r>
            <a:r>
              <a:rPr lang="ko-KR" altLang="en-US" sz="1600" dirty="0" err="1"/>
              <a:t>새창이동하는</a:t>
            </a:r>
            <a:r>
              <a:rPr lang="ko-KR" altLang="en-US" sz="1600" dirty="0"/>
              <a:t> 경우</a:t>
            </a:r>
            <a:r>
              <a:rPr lang="en-US" altLang="ko-KR" sz="1600" dirty="0"/>
              <a:t>(</a:t>
            </a:r>
            <a:r>
              <a:rPr lang="ko-KR" altLang="en-US" sz="1600" dirty="0"/>
              <a:t>패밀리사이트</a:t>
            </a:r>
            <a:r>
              <a:rPr lang="en-US" altLang="ko-KR" sz="1600" dirty="0"/>
              <a:t>) -&gt; ‘</a:t>
            </a:r>
            <a:r>
              <a:rPr lang="ko-KR" altLang="en-US" sz="1600" dirty="0"/>
              <a:t>이동</a:t>
            </a:r>
            <a:r>
              <a:rPr lang="en-US" altLang="ko-KR" sz="1600" dirty="0"/>
              <a:t>＇</a:t>
            </a:r>
            <a:r>
              <a:rPr lang="ko-KR" altLang="en-US" sz="1600" dirty="0"/>
              <a:t>버튼 제공</a:t>
            </a:r>
            <a:r>
              <a:rPr lang="en-US" altLang="ko-KR" sz="1600" dirty="0"/>
              <a:t>)</a:t>
            </a:r>
            <a:endParaRPr lang="en-US" altLang="ko-KR" sz="1400" dirty="0"/>
          </a:p>
          <a:p>
            <a:endParaRPr lang="en-US" altLang="ko-KR" sz="1600" dirty="0"/>
          </a:p>
          <a:p>
            <a:r>
              <a:rPr lang="en-US" altLang="ko-KR" sz="1600" b="1" dirty="0"/>
              <a:t>6. </a:t>
            </a:r>
            <a:r>
              <a:rPr lang="ko-KR" altLang="en-US" sz="1600" b="1" dirty="0"/>
              <a:t>초점이동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ko-KR" altLang="en-US" sz="1600" dirty="0"/>
              <a:t>키보드에 의한 초점은 논리적으로 이동하고 시각적으로 구별할 수 있어야 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초점을 안보이게 감추거나 어떤 객체의 라인</a:t>
            </a:r>
            <a:r>
              <a:rPr lang="en-US" altLang="ko-KR" sz="1600" dirty="0"/>
              <a:t>, </a:t>
            </a:r>
            <a:r>
              <a:rPr lang="ko-KR" altLang="en-US" sz="1600" dirty="0"/>
              <a:t>초점이 겹쳐 확인되지 않으면 오류</a:t>
            </a:r>
            <a:endParaRPr lang="en-US" altLang="ko-KR" sz="1600" dirty="0"/>
          </a:p>
          <a:p>
            <a:r>
              <a:rPr lang="en-US" altLang="ko-KR" sz="1600" b="0" i="0" dirty="0">
                <a:solidFill>
                  <a:srgbClr val="666666"/>
                </a:solidFill>
                <a:effectLst/>
                <a:latin typeface="KakaoOTF"/>
              </a:rPr>
              <a:t>(</a:t>
            </a:r>
            <a:r>
              <a:rPr lang="ko-KR" altLang="en-US" sz="1600" b="0" i="0" dirty="0">
                <a:solidFill>
                  <a:srgbClr val="666666"/>
                </a:solidFill>
                <a:effectLst/>
                <a:latin typeface="KakaoOTF"/>
              </a:rPr>
              <a:t>예</a:t>
            </a:r>
            <a:r>
              <a:rPr lang="ko-KR" altLang="en-US" sz="1600" dirty="0">
                <a:solidFill>
                  <a:srgbClr val="666666"/>
                </a:solidFill>
                <a:latin typeface="KakaoOTF"/>
              </a:rPr>
              <a:t>시</a:t>
            </a:r>
            <a:r>
              <a:rPr lang="en-US" altLang="ko-KR" sz="1600" dirty="0">
                <a:solidFill>
                  <a:srgbClr val="666666"/>
                </a:solidFill>
                <a:latin typeface="KakaoOTF"/>
              </a:rPr>
              <a:t>: </a:t>
            </a:r>
            <a:r>
              <a:rPr lang="en-US" altLang="ko-KR" sz="1600" i="0" dirty="0" err="1">
                <a:solidFill>
                  <a:srgbClr val="000000"/>
                </a:solidFill>
                <a:effectLst/>
                <a:latin typeface="NanumGothic"/>
              </a:rPr>
              <a:t>hideFocus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NanumGothic"/>
              </a:rPr>
              <a:t>, </a:t>
            </a:r>
            <a:r>
              <a:rPr lang="en-US" altLang="ko-KR" sz="1600" i="0" dirty="0" err="1">
                <a:solidFill>
                  <a:srgbClr val="000000"/>
                </a:solidFill>
                <a:effectLst/>
                <a:latin typeface="NanumGothic"/>
              </a:rPr>
              <a:t>outline:none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NanumGothic"/>
              </a:rPr>
              <a:t>, </a:t>
            </a:r>
            <a:r>
              <a:rPr lang="en-US" altLang="ko-KR" sz="1600" i="0" dirty="0" err="1">
                <a:solidFill>
                  <a:srgbClr val="000000"/>
                </a:solidFill>
                <a:effectLst/>
                <a:latin typeface="NanumGothic"/>
              </a:rPr>
              <a:t>onfocus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NanumGothic"/>
              </a:rPr>
              <a:t>=”</a:t>
            </a:r>
            <a:r>
              <a:rPr lang="en-US" altLang="ko-KR" sz="1600" i="0" dirty="0" err="1">
                <a:solidFill>
                  <a:srgbClr val="000000"/>
                </a:solidFill>
                <a:effectLst/>
                <a:latin typeface="NanumGothic"/>
              </a:rPr>
              <a:t>this.blur</a:t>
            </a:r>
            <a:r>
              <a:rPr lang="en-US" altLang="ko-KR" sz="1600" i="0" dirty="0">
                <a:solidFill>
                  <a:srgbClr val="000000"/>
                </a:solidFill>
                <a:effectLst/>
                <a:latin typeface="NanumGothic"/>
              </a:rPr>
              <a:t>();”</a:t>
            </a:r>
            <a:r>
              <a:rPr lang="ko-KR" altLang="en-US" sz="1600" dirty="0">
                <a:latin typeface="+mj-lt"/>
              </a:rPr>
              <a:t> 사용 </a:t>
            </a:r>
            <a:r>
              <a:rPr lang="en-US" altLang="ko-KR" sz="1600" dirty="0">
                <a:latin typeface="+mj-lt"/>
              </a:rPr>
              <a:t>X)</a:t>
            </a:r>
          </a:p>
          <a:p>
            <a:endParaRPr lang="en-US" altLang="ko-KR" sz="1600" dirty="0">
              <a:latin typeface="+mj-lt"/>
            </a:endParaRPr>
          </a:p>
          <a:p>
            <a:r>
              <a:rPr lang="ko-KR" altLang="en-US" sz="1600" b="1" dirty="0">
                <a:solidFill>
                  <a:schemeClr val="tx2"/>
                </a:solidFill>
                <a:latin typeface="+mj-lt"/>
              </a:rPr>
              <a:t>★ </a:t>
            </a:r>
            <a:r>
              <a:rPr lang="en-US" altLang="ko-KR" sz="1600" b="1" dirty="0" err="1">
                <a:solidFill>
                  <a:schemeClr val="tx2"/>
                </a:solidFill>
                <a:latin typeface="+mj-lt"/>
              </a:rPr>
              <a:t>tabindex</a:t>
            </a:r>
            <a:r>
              <a:rPr lang="ko-KR" altLang="en-US" sz="1600" b="1" dirty="0">
                <a:solidFill>
                  <a:schemeClr val="tx2"/>
                </a:solidFill>
                <a:latin typeface="+mj-lt"/>
              </a:rPr>
              <a:t> 속성</a:t>
            </a:r>
            <a:endParaRPr lang="en-US" altLang="ko-KR" sz="1600" b="1" dirty="0">
              <a:solidFill>
                <a:schemeClr val="tx2"/>
              </a:solidFill>
              <a:latin typeface="+mj-lt"/>
            </a:endParaRPr>
          </a:p>
          <a:p>
            <a:r>
              <a:rPr lang="ko-KR" altLang="en-US" sz="1600" dirty="0">
                <a:latin typeface="+mj-lt"/>
              </a:rPr>
              <a:t>키보드접근이 필요한 일반 태그요소에 해당 값 활용</a:t>
            </a:r>
            <a:endParaRPr lang="en-US" altLang="ko-KR" sz="1600" dirty="0">
              <a:latin typeface="+mj-lt"/>
            </a:endParaRPr>
          </a:p>
          <a:p>
            <a:endParaRPr lang="en-US" altLang="ko-KR" sz="1600" dirty="0">
              <a:latin typeface="+mj-lt"/>
            </a:endParaRPr>
          </a:p>
          <a:p>
            <a:r>
              <a:rPr lang="ko-KR" altLang="en-US" sz="1600" dirty="0">
                <a:latin typeface="+mj-lt"/>
              </a:rPr>
              <a:t>접근불가</a:t>
            </a:r>
            <a:r>
              <a:rPr lang="en-US" altLang="ko-KR" sz="1600" dirty="0">
                <a:latin typeface="+mj-lt"/>
              </a:rPr>
              <a:t>: </a:t>
            </a:r>
            <a:r>
              <a:rPr lang="en-US" altLang="ko-KR" sz="1600" dirty="0" err="1">
                <a:latin typeface="+mj-lt"/>
              </a:rPr>
              <a:t>tabindex</a:t>
            </a:r>
            <a:r>
              <a:rPr lang="en-US" altLang="ko-KR" sz="1600" dirty="0">
                <a:latin typeface="+mj-lt"/>
              </a:rPr>
              <a:t> = -1 </a:t>
            </a:r>
          </a:p>
          <a:p>
            <a:r>
              <a:rPr lang="ko-KR" altLang="en-US" sz="1600" dirty="0">
                <a:latin typeface="+mj-lt"/>
              </a:rPr>
              <a:t>접근가능</a:t>
            </a:r>
            <a:r>
              <a:rPr lang="en-US" altLang="ko-KR" sz="1600" dirty="0">
                <a:latin typeface="+mj-lt"/>
              </a:rPr>
              <a:t>: </a:t>
            </a:r>
            <a:r>
              <a:rPr lang="en-US" altLang="ko-KR" sz="1600" dirty="0" err="1">
                <a:latin typeface="+mj-lt"/>
              </a:rPr>
              <a:t>tabindex</a:t>
            </a:r>
            <a:r>
              <a:rPr lang="en-US" altLang="ko-KR" sz="1600" dirty="0">
                <a:latin typeface="+mj-lt"/>
              </a:rPr>
              <a:t> = 0, </a:t>
            </a:r>
            <a:r>
              <a:rPr lang="ko-KR" altLang="en-US" sz="1600" dirty="0">
                <a:latin typeface="+mj-lt"/>
              </a:rPr>
              <a:t>양의정수 </a:t>
            </a:r>
            <a:r>
              <a:rPr lang="en-US" altLang="ko-KR" sz="1400" b="1" dirty="0">
                <a:solidFill>
                  <a:schemeClr val="accent2"/>
                </a:solidFill>
                <a:latin typeface="+mj-lt"/>
              </a:rPr>
              <a:t>-&gt; </a:t>
            </a:r>
            <a:r>
              <a:rPr lang="ko-KR" altLang="en-US" sz="1400" b="1" dirty="0" err="1">
                <a:solidFill>
                  <a:schemeClr val="accent2"/>
                </a:solidFill>
                <a:latin typeface="+mj-lt"/>
              </a:rPr>
              <a:t>양의정수값으로</a:t>
            </a:r>
            <a:r>
              <a:rPr lang="ko-KR" altLang="en-US" sz="1400" b="1" dirty="0">
                <a:solidFill>
                  <a:schemeClr val="accent2"/>
                </a:solidFill>
                <a:latin typeface="+mj-lt"/>
              </a:rPr>
              <a:t> 접근순서를 정하는 것은 위험</a:t>
            </a:r>
            <a:endParaRPr lang="en-US" altLang="ko-KR" sz="1600" b="1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677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5B1A3-7328-4C95-80BE-088BE6943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웹접근성 마크업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2171A6-CB9E-48A4-B9DF-94DC7747A045}"/>
              </a:ext>
            </a:extLst>
          </p:cNvPr>
          <p:cNvSpPr txBox="1"/>
          <p:nvPr/>
        </p:nvSpPr>
        <p:spPr>
          <a:xfrm>
            <a:off x="395536" y="908720"/>
            <a:ext cx="4308231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7. </a:t>
            </a:r>
            <a:r>
              <a:rPr lang="ko-KR" altLang="en-US" sz="1600" b="1" dirty="0"/>
              <a:t>탭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en-US" altLang="ko-KR" sz="1600" dirty="0"/>
              <a:t>- WAI-ARIA </a:t>
            </a:r>
            <a:r>
              <a:rPr lang="ko-KR" altLang="en-US" sz="1600" dirty="0"/>
              <a:t>활용방법</a:t>
            </a:r>
            <a:endParaRPr lang="en-US" altLang="ko-KR" sz="1600" dirty="0"/>
          </a:p>
          <a:p>
            <a:r>
              <a:rPr lang="ko-KR" altLang="en-US" sz="1600" dirty="0"/>
              <a:t>◇ </a:t>
            </a:r>
            <a:r>
              <a:rPr lang="en-US" altLang="ko-KR" sz="1600" dirty="0"/>
              <a:t>Role</a:t>
            </a:r>
          </a:p>
          <a:p>
            <a:r>
              <a:rPr lang="ko-KR" altLang="en-US" sz="1600" dirty="0" err="1"/>
              <a:t>탭목록</a:t>
            </a:r>
            <a:r>
              <a:rPr lang="en-US" altLang="ko-KR" sz="1600" dirty="0"/>
              <a:t>: role=“</a:t>
            </a:r>
            <a:r>
              <a:rPr lang="en-US" altLang="ko-KR" sz="1600" dirty="0" err="1"/>
              <a:t>tablist</a:t>
            </a:r>
            <a:r>
              <a:rPr lang="en-US" altLang="ko-KR" sz="1600" dirty="0"/>
              <a:t>”</a:t>
            </a:r>
          </a:p>
          <a:p>
            <a:r>
              <a:rPr lang="ko-KR" altLang="en-US" sz="1600" dirty="0"/>
              <a:t>탭</a:t>
            </a:r>
            <a:r>
              <a:rPr lang="en-US" altLang="ko-KR" sz="1600" dirty="0"/>
              <a:t>: role=“tab”</a:t>
            </a:r>
          </a:p>
          <a:p>
            <a:r>
              <a:rPr lang="ko-KR" altLang="en-US" sz="1600" dirty="0" err="1"/>
              <a:t>탭패널</a:t>
            </a:r>
            <a:r>
              <a:rPr lang="en-US" altLang="ko-KR" sz="1600" dirty="0"/>
              <a:t>: role=“</a:t>
            </a:r>
            <a:r>
              <a:rPr lang="en-US" altLang="ko-KR" sz="1600" dirty="0" err="1"/>
              <a:t>tabpanel</a:t>
            </a:r>
            <a:r>
              <a:rPr lang="en-US" altLang="ko-KR" sz="1600" dirty="0"/>
              <a:t>”</a:t>
            </a:r>
          </a:p>
          <a:p>
            <a:endParaRPr lang="en-US" altLang="ko-KR" sz="1600" dirty="0"/>
          </a:p>
          <a:p>
            <a:r>
              <a:rPr lang="ko-KR" altLang="en-US" sz="1600" dirty="0"/>
              <a:t>◇ </a:t>
            </a:r>
            <a:r>
              <a:rPr lang="en-US" altLang="ko-KR" sz="1600" dirty="0"/>
              <a:t>Properties</a:t>
            </a:r>
          </a:p>
          <a:p>
            <a:r>
              <a:rPr lang="ko-KR" altLang="en-US" sz="1600" dirty="0"/>
              <a:t>각 탭에 연관된 탭 패널이라는 정보부여</a:t>
            </a:r>
            <a:endParaRPr lang="en-US" altLang="ko-KR" sz="1600" dirty="0"/>
          </a:p>
          <a:p>
            <a:r>
              <a:rPr lang="ko-KR" altLang="en-US" sz="1600" dirty="0"/>
              <a:t>탭</a:t>
            </a:r>
            <a:r>
              <a:rPr lang="en-US" altLang="ko-KR" sz="1600" dirty="0"/>
              <a:t>: aria-controls=“tab-panel1”</a:t>
            </a:r>
          </a:p>
          <a:p>
            <a:r>
              <a:rPr lang="ko-KR" altLang="en-US" sz="1600" dirty="0" err="1"/>
              <a:t>탭패널</a:t>
            </a:r>
            <a:r>
              <a:rPr lang="en-US" altLang="ko-KR" sz="1600" dirty="0"/>
              <a:t>: id=“tab-panel1”</a:t>
            </a:r>
          </a:p>
          <a:p>
            <a:r>
              <a:rPr lang="en-US" altLang="ko-KR" sz="1400" dirty="0">
                <a:solidFill>
                  <a:schemeClr val="tx2"/>
                </a:solidFill>
              </a:rPr>
              <a:t>※voiceover</a:t>
            </a:r>
            <a:r>
              <a:rPr lang="ko-KR" altLang="en-US" sz="1400" dirty="0">
                <a:solidFill>
                  <a:schemeClr val="tx2"/>
                </a:solidFill>
              </a:rPr>
              <a:t>에서 읽지 않음</a:t>
            </a:r>
            <a:endParaRPr lang="en-US" altLang="ko-KR" sz="1600" dirty="0">
              <a:solidFill>
                <a:schemeClr val="tx2"/>
              </a:solidFill>
            </a:endParaRPr>
          </a:p>
          <a:p>
            <a:endParaRPr lang="en-US" altLang="ko-KR" sz="1600" dirty="0"/>
          </a:p>
          <a:p>
            <a:r>
              <a:rPr lang="ko-KR" altLang="en-US" sz="1600" dirty="0"/>
              <a:t>◇ </a:t>
            </a:r>
            <a:r>
              <a:rPr lang="en-US" altLang="ko-KR" sz="1600" dirty="0"/>
              <a:t>States(script</a:t>
            </a:r>
            <a:r>
              <a:rPr lang="ko-KR" altLang="en-US" sz="1600" dirty="0"/>
              <a:t>로 제어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활성화된 탭</a:t>
            </a:r>
            <a:r>
              <a:rPr lang="en-US" altLang="ko-KR" sz="1600" dirty="0"/>
              <a:t>: aria-selected=“true”</a:t>
            </a:r>
          </a:p>
          <a:p>
            <a:r>
              <a:rPr lang="ko-KR" altLang="en-US" sz="1600" dirty="0"/>
              <a:t>비활성화된 탭</a:t>
            </a:r>
            <a:r>
              <a:rPr lang="en-US" altLang="ko-KR" sz="1600" dirty="0"/>
              <a:t>: aria-selected=“false”</a:t>
            </a:r>
          </a:p>
          <a:p>
            <a:r>
              <a:rPr lang="en-US" altLang="ko-KR" sz="1400" dirty="0">
                <a:solidFill>
                  <a:schemeClr val="tx2"/>
                </a:solidFill>
              </a:rPr>
              <a:t>※ aria-selected </a:t>
            </a:r>
            <a:r>
              <a:rPr lang="ko-KR" altLang="en-US" sz="1400" dirty="0">
                <a:solidFill>
                  <a:schemeClr val="tx2"/>
                </a:solidFill>
              </a:rPr>
              <a:t>속성 </a:t>
            </a:r>
            <a:r>
              <a:rPr lang="en-US" altLang="ko-KR" sz="1400" dirty="0">
                <a:solidFill>
                  <a:schemeClr val="tx2"/>
                </a:solidFill>
              </a:rPr>
              <a:t>– button</a:t>
            </a:r>
            <a:r>
              <a:rPr lang="ko-KR" altLang="en-US" sz="1400" dirty="0">
                <a:solidFill>
                  <a:schemeClr val="tx2"/>
                </a:solidFill>
              </a:rPr>
              <a:t>태그여야 함</a:t>
            </a:r>
            <a:r>
              <a:rPr lang="en-US" altLang="ko-KR" sz="1400" dirty="0">
                <a:solidFill>
                  <a:schemeClr val="tx2"/>
                </a:solidFill>
              </a:rPr>
              <a:t>,</a:t>
            </a:r>
          </a:p>
          <a:p>
            <a:r>
              <a:rPr lang="ko-KR" altLang="en-US" sz="1400" dirty="0">
                <a:solidFill>
                  <a:schemeClr val="tx2"/>
                </a:solidFill>
              </a:rPr>
              <a:t>센스리더</a:t>
            </a:r>
            <a:r>
              <a:rPr lang="en-US" altLang="ko-KR" sz="1400" dirty="0">
                <a:solidFill>
                  <a:schemeClr val="tx2"/>
                </a:solidFill>
              </a:rPr>
              <a:t>, NVDA</a:t>
            </a:r>
            <a:r>
              <a:rPr lang="ko-KR" altLang="en-US" sz="1400" dirty="0">
                <a:solidFill>
                  <a:schemeClr val="tx2"/>
                </a:solidFill>
              </a:rPr>
              <a:t>에서 읽지 않음</a:t>
            </a:r>
            <a:endParaRPr lang="en-US" altLang="ko-KR" sz="1400" dirty="0">
              <a:solidFill>
                <a:schemeClr val="tx2"/>
              </a:solidFill>
            </a:endParaRPr>
          </a:p>
          <a:p>
            <a:endParaRPr lang="en-US" altLang="ko-KR" sz="1400" dirty="0">
              <a:solidFill>
                <a:schemeClr val="tx2"/>
              </a:solidFill>
            </a:endParaRPr>
          </a:p>
          <a:p>
            <a:r>
              <a:rPr lang="en-US" altLang="ko-KR" sz="1400" dirty="0">
                <a:solidFill>
                  <a:schemeClr val="accent2"/>
                </a:solidFill>
              </a:rPr>
              <a:t>-&gt; role, properties, states </a:t>
            </a:r>
            <a:r>
              <a:rPr lang="ko-KR" altLang="en-US" sz="1400" dirty="0">
                <a:solidFill>
                  <a:schemeClr val="accent2"/>
                </a:solidFill>
              </a:rPr>
              <a:t>모두</a:t>
            </a:r>
            <a:r>
              <a:rPr lang="en-US" altLang="ko-KR" sz="1400" dirty="0">
                <a:solidFill>
                  <a:schemeClr val="accent2"/>
                </a:solidFill>
              </a:rPr>
              <a:t> </a:t>
            </a:r>
            <a:r>
              <a:rPr lang="ko-KR" altLang="en-US" sz="1400" dirty="0">
                <a:solidFill>
                  <a:schemeClr val="accent2"/>
                </a:solidFill>
              </a:rPr>
              <a:t>해당 부여된 정보를</a:t>
            </a:r>
            <a:endParaRPr lang="en-US" altLang="ko-KR" sz="1400" dirty="0">
              <a:solidFill>
                <a:schemeClr val="accent2"/>
              </a:solidFill>
            </a:endParaRPr>
          </a:p>
          <a:p>
            <a:r>
              <a:rPr lang="ko-KR" altLang="en-US" sz="1400" dirty="0">
                <a:solidFill>
                  <a:schemeClr val="accent2"/>
                </a:solidFill>
              </a:rPr>
              <a:t>읽지 않는 스크린리더가 많음</a:t>
            </a:r>
            <a:r>
              <a:rPr lang="en-US" altLang="ko-KR" sz="1400" dirty="0">
                <a:solidFill>
                  <a:schemeClr val="accent2"/>
                </a:solidFill>
              </a:rPr>
              <a:t>. </a:t>
            </a:r>
            <a:r>
              <a:rPr lang="ko-KR" altLang="en-US" sz="1400" dirty="0">
                <a:solidFill>
                  <a:schemeClr val="accent2"/>
                </a:solidFill>
              </a:rPr>
              <a:t>사용 어려움</a:t>
            </a:r>
            <a:r>
              <a:rPr lang="en-US" altLang="ko-KR" sz="1400" dirty="0">
                <a:solidFill>
                  <a:schemeClr val="accent2"/>
                </a:solidFill>
              </a:rPr>
              <a:t>.</a:t>
            </a:r>
            <a:r>
              <a:rPr lang="en-US" altLang="ko-KR" sz="1400" dirty="0">
                <a:solidFill>
                  <a:schemeClr val="tx2"/>
                </a:solidFill>
              </a:rPr>
              <a:t> </a:t>
            </a:r>
          </a:p>
          <a:p>
            <a:endParaRPr lang="en-US" altLang="ko-KR" sz="1400" dirty="0">
              <a:solidFill>
                <a:schemeClr val="tx2"/>
              </a:solidFill>
            </a:endParaRPr>
          </a:p>
          <a:p>
            <a:r>
              <a:rPr lang="en-US" altLang="ko-KR" sz="1400" dirty="0"/>
              <a:t>-&gt; </a:t>
            </a:r>
            <a:r>
              <a:rPr lang="ko-KR" altLang="en-US" sz="1400" dirty="0" err="1"/>
              <a:t>탭구조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숨김텍스트</a:t>
            </a:r>
            <a:r>
              <a:rPr lang="ko-KR" altLang="en-US" sz="1400" dirty="0"/>
              <a:t> 활용하는 방법이 최선</a:t>
            </a:r>
            <a:r>
              <a:rPr lang="en-US" altLang="ko-KR" sz="14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C491CDA-F035-4CFC-BCDD-0F025B32B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496" y="2820186"/>
            <a:ext cx="3257583" cy="29712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143BC6-38EA-4394-84BF-1B23C9404633}"/>
              </a:ext>
            </a:extLst>
          </p:cNvPr>
          <p:cNvSpPr txBox="1"/>
          <p:nvPr/>
        </p:nvSpPr>
        <p:spPr>
          <a:xfrm>
            <a:off x="7337500" y="5646737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</a:t>
            </a:r>
            <a:r>
              <a:rPr lang="ko-KR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예시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200" i="0" dirty="0">
                <a:effectLst/>
                <a:latin typeface="Nanum Square"/>
              </a:rPr>
              <a:t>금산군청</a:t>
            </a:r>
            <a:r>
              <a:rPr lang="en-US" altLang="ko-KR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&gt;</a:t>
            </a:r>
            <a:endParaRPr lang="ko-KR" alt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F02B2-AEBA-40F5-AA0A-D014E6D003DE}"/>
              </a:ext>
            </a:extLst>
          </p:cNvPr>
          <p:cNvSpPr txBox="1"/>
          <p:nvPr/>
        </p:nvSpPr>
        <p:spPr>
          <a:xfrm>
            <a:off x="5589127" y="6033200"/>
            <a:ext cx="331424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참고사이트</a:t>
            </a:r>
            <a:r>
              <a:rPr lang="en-US" altLang="ko-KR" sz="1050" dirty="0"/>
              <a:t>: </a:t>
            </a:r>
            <a:r>
              <a:rPr lang="en-US" altLang="ko-KR" sz="105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https://mulder21c.github.io/2018/06/04/how-to-make-accessible-tab-content/</a:t>
            </a:r>
            <a:endParaRPr lang="en-US" altLang="ko-KR" sz="10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7514A1-55F6-45D4-A0D6-4A0A912C7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876" y="1043728"/>
            <a:ext cx="3550822" cy="16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707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92E33-ECC1-4053-B67E-6234317E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042C-E2A2-4709-BC75-151091799654}"/>
              </a:ext>
            </a:extLst>
          </p:cNvPr>
          <p:cNvSpPr txBox="1"/>
          <p:nvPr/>
        </p:nvSpPr>
        <p:spPr>
          <a:xfrm>
            <a:off x="395536" y="980728"/>
            <a:ext cx="734848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8. </a:t>
            </a:r>
            <a:r>
              <a:rPr lang="ko-KR" altLang="en-US" sz="1600" b="1" dirty="0" err="1"/>
              <a:t>토글버튼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스위치버튼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아코디언</a:t>
            </a:r>
            <a:endParaRPr lang="en-US" altLang="ko-KR" sz="1600" b="1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일반 버튼과는 달리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토글버튼은</a:t>
            </a:r>
            <a:r>
              <a:rPr lang="ko-KR" altLang="en-US" sz="1600" dirty="0"/>
              <a:t> 현재 상태를 사용자에게 알려줘야 함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스크린리더기에서 상태정보를 효과적으로 제공하는 방법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-&gt; aria-pressed </a:t>
            </a:r>
            <a:r>
              <a:rPr lang="ko-KR" altLang="en-US" sz="1600" dirty="0"/>
              <a:t>속성 사용</a:t>
            </a:r>
            <a:r>
              <a:rPr lang="en-US" altLang="ko-KR" sz="1600" dirty="0"/>
              <a:t>(button</a:t>
            </a:r>
            <a:r>
              <a:rPr lang="ko-KR" altLang="en-US" sz="1600" dirty="0"/>
              <a:t>태그에 사용해야함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눌린상태</a:t>
            </a:r>
            <a:r>
              <a:rPr lang="en-US" altLang="ko-KR" sz="1600" dirty="0"/>
              <a:t>: aria-pressed=“true”</a:t>
            </a:r>
          </a:p>
          <a:p>
            <a:r>
              <a:rPr lang="ko-KR" altLang="en-US" sz="1600" dirty="0" err="1"/>
              <a:t>안눌린상태</a:t>
            </a:r>
            <a:r>
              <a:rPr lang="en-US" altLang="ko-KR" sz="1600" dirty="0"/>
              <a:t>: aria-pressed=“false”</a:t>
            </a:r>
            <a:endParaRPr lang="ko-KR" altLang="en-US" sz="1600" dirty="0"/>
          </a:p>
          <a:p>
            <a:r>
              <a:rPr lang="en-US" altLang="ko-KR" sz="1600" dirty="0"/>
              <a:t>(aria-pressed </a:t>
            </a:r>
            <a:r>
              <a:rPr lang="ko-KR" altLang="en-US" sz="1600" dirty="0"/>
              <a:t>속성이 존재하지 않으면 </a:t>
            </a:r>
            <a:r>
              <a:rPr lang="ko-KR" altLang="en-US" sz="1600" dirty="0" err="1"/>
              <a:t>안눌린상태를</a:t>
            </a:r>
            <a:r>
              <a:rPr lang="ko-KR" altLang="en-US" sz="1600" dirty="0"/>
              <a:t> 알릴 수 없음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 속성 사용 시</a:t>
            </a:r>
            <a:r>
              <a:rPr lang="en-US" altLang="ko-KR" sz="1600" dirty="0"/>
              <a:t>, </a:t>
            </a:r>
            <a:r>
              <a:rPr lang="ko-KR" altLang="en-US" sz="1600" dirty="0"/>
              <a:t>몇몇 스크린리더에서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토글버튼</a:t>
            </a:r>
            <a:r>
              <a:rPr lang="en-US" altLang="ko-KR" sz="1600" dirty="0"/>
              <a:t>” </a:t>
            </a:r>
            <a:r>
              <a:rPr lang="ko-KR" altLang="en-US" sz="1600" dirty="0"/>
              <a:t>혹은 </a:t>
            </a:r>
            <a:r>
              <a:rPr lang="en-US" altLang="ko-KR" sz="1600" dirty="0"/>
              <a:t>“</a:t>
            </a:r>
            <a:r>
              <a:rPr lang="ko-KR" altLang="en-US" sz="1600" dirty="0" err="1"/>
              <a:t>푸쉬버튼</a:t>
            </a:r>
            <a:r>
              <a:rPr lang="en-US" altLang="ko-KR" sz="1600" dirty="0"/>
              <a:t>”</a:t>
            </a:r>
            <a:r>
              <a:rPr lang="ko-KR" altLang="en-US" sz="1600" dirty="0"/>
              <a:t>이라고 인식</a:t>
            </a:r>
            <a:endParaRPr lang="en-US" altLang="ko-KR" sz="1600" dirty="0"/>
          </a:p>
          <a:p>
            <a:r>
              <a:rPr lang="en-US" altLang="ko-KR" sz="1400" dirty="0">
                <a:solidFill>
                  <a:schemeClr val="tx2"/>
                </a:solidFill>
              </a:rPr>
              <a:t>※ talkback</a:t>
            </a:r>
            <a:r>
              <a:rPr lang="ko-KR" altLang="en-US" sz="1400" dirty="0">
                <a:solidFill>
                  <a:schemeClr val="tx2"/>
                </a:solidFill>
              </a:rPr>
              <a:t>에서 </a:t>
            </a:r>
            <a:r>
              <a:rPr lang="en-US" altLang="ko-KR" sz="1400" dirty="0">
                <a:solidFill>
                  <a:schemeClr val="tx2"/>
                </a:solidFill>
              </a:rPr>
              <a:t>＂</a:t>
            </a:r>
            <a:r>
              <a:rPr lang="ko-KR" altLang="en-US" sz="1400" dirty="0">
                <a:solidFill>
                  <a:schemeClr val="tx2"/>
                </a:solidFill>
              </a:rPr>
              <a:t>사용함</a:t>
            </a:r>
            <a:r>
              <a:rPr lang="en-US" altLang="ko-KR" sz="1400" dirty="0">
                <a:solidFill>
                  <a:schemeClr val="tx2"/>
                </a:solidFill>
              </a:rPr>
              <a:t>”,”</a:t>
            </a:r>
            <a:r>
              <a:rPr lang="ko-KR" altLang="en-US" sz="1400" dirty="0" err="1">
                <a:solidFill>
                  <a:schemeClr val="tx2"/>
                </a:solidFill>
              </a:rPr>
              <a:t>사용안함</a:t>
            </a:r>
            <a:r>
              <a:rPr lang="en-US" altLang="ko-KR" sz="1400" dirty="0">
                <a:solidFill>
                  <a:schemeClr val="tx2"/>
                </a:solidFill>
              </a:rPr>
              <a:t>”</a:t>
            </a:r>
            <a:r>
              <a:rPr lang="ko-KR" altLang="en-US" sz="1400" dirty="0">
                <a:solidFill>
                  <a:schemeClr val="tx2"/>
                </a:solidFill>
              </a:rPr>
              <a:t>으로 읽힘</a:t>
            </a:r>
            <a:r>
              <a:rPr lang="en-US" altLang="ko-KR" sz="1400" dirty="0">
                <a:solidFill>
                  <a:schemeClr val="tx2"/>
                </a:solidFill>
              </a:rPr>
              <a:t>. </a:t>
            </a:r>
            <a:r>
              <a:rPr lang="ko-KR" altLang="en-US" sz="1400" dirty="0">
                <a:solidFill>
                  <a:schemeClr val="tx2"/>
                </a:solidFill>
              </a:rPr>
              <a:t>센스리더에서 읽지 않음</a:t>
            </a:r>
            <a:endParaRPr lang="ko-KR" altLang="en-US" sz="16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A5CED9-D2AB-4CDA-BB4A-0766BDD2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994718"/>
            <a:ext cx="1724025" cy="447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A124570-2EC4-4F0D-BDFE-9A72AA609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1089967"/>
            <a:ext cx="771525" cy="257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396BC0-8A38-459C-B26D-0B98C3A6F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656" y="4941168"/>
            <a:ext cx="4464342" cy="7114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ED018C-0592-401E-8567-F41778C3F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458" y="5754859"/>
            <a:ext cx="3701212" cy="648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D8CBB8-29C3-40E2-9423-190B9B09E804}"/>
              </a:ext>
            </a:extLst>
          </p:cNvPr>
          <p:cNvSpPr txBox="1"/>
          <p:nvPr/>
        </p:nvSpPr>
        <p:spPr>
          <a:xfrm>
            <a:off x="395536" y="6078895"/>
            <a:ext cx="2858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참고사이트</a:t>
            </a:r>
            <a:r>
              <a:rPr lang="en-US" altLang="ko-KR" sz="1100" dirty="0"/>
              <a:t>:</a:t>
            </a:r>
          </a:p>
          <a:p>
            <a:r>
              <a:rPr lang="en-US" altLang="ko-KR" sz="11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https://wit.nts-corp.com/2017/12/05/5107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697763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CE9230-EF6B-4573-B67F-B1032CDF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C095CD-FC16-4FC4-8756-8EDBA9BE2E4C}"/>
              </a:ext>
            </a:extLst>
          </p:cNvPr>
          <p:cNvSpPr txBox="1"/>
          <p:nvPr/>
        </p:nvSpPr>
        <p:spPr>
          <a:xfrm>
            <a:off x="539552" y="1124744"/>
            <a:ext cx="543931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9. </a:t>
            </a:r>
            <a:r>
              <a:rPr lang="ko-KR" altLang="en-US" sz="1600" b="1" dirty="0"/>
              <a:t>테이블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데이터테이블</a:t>
            </a:r>
            <a:r>
              <a:rPr lang="en-US" altLang="ko-KR" sz="1600" b="1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&lt;</a:t>
            </a:r>
            <a:r>
              <a:rPr lang="en-US" altLang="ko-KR" sz="1600" dirty="0" err="1"/>
              <a:t>th</a:t>
            </a:r>
            <a:r>
              <a:rPr lang="en-US" altLang="ko-KR" sz="1600" dirty="0"/>
              <a:t>&gt;</a:t>
            </a:r>
            <a:r>
              <a:rPr lang="ko-KR" altLang="en-US" sz="1600" dirty="0"/>
              <a:t>에</a:t>
            </a:r>
            <a:r>
              <a:rPr lang="en-US" altLang="ko-KR" sz="1600" dirty="0"/>
              <a:t> scope</a:t>
            </a:r>
            <a:r>
              <a:rPr lang="ko-KR" altLang="en-US" sz="1600" dirty="0"/>
              <a:t>속성 제공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제목셀과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내용셀</a:t>
            </a:r>
            <a:r>
              <a:rPr lang="ko-KR" altLang="en-US" sz="1600" dirty="0"/>
              <a:t> 연결</a:t>
            </a:r>
            <a:r>
              <a:rPr lang="en-US" altLang="ko-KR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&lt;caption&gt;</a:t>
            </a:r>
            <a:r>
              <a:rPr lang="ko-KR" altLang="en-US" sz="1600" dirty="0"/>
              <a:t>요소에 제목 및 요약정보 입력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r>
              <a:rPr lang="en-US" altLang="ko-KR" sz="1600" b="1" dirty="0"/>
              <a:t>10. </a:t>
            </a:r>
            <a:r>
              <a:rPr lang="ko-KR" altLang="en-US" sz="1600" b="1" dirty="0"/>
              <a:t>반복 영역 건너뛰기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예시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본문 바로가기</a:t>
            </a:r>
            <a:r>
              <a:rPr lang="en-US" altLang="ko-KR" sz="1600" b="1" dirty="0"/>
              <a:t>)</a:t>
            </a:r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마크업상 </a:t>
            </a:r>
            <a:r>
              <a:rPr lang="ko-KR" altLang="en-US" sz="1600" dirty="0" err="1"/>
              <a:t>최상단</a:t>
            </a:r>
            <a:r>
              <a:rPr lang="ko-KR" altLang="en-US" sz="1600" dirty="0"/>
              <a:t> 위치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건너뛰기 링크가 페이지 내에 존재</a:t>
            </a:r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키보드 접근 시 화면 노출</a:t>
            </a:r>
            <a:endParaRPr lang="en-US" altLang="ko-KR" sz="1600" dirty="0"/>
          </a:p>
          <a:p>
            <a:r>
              <a:rPr lang="en-US" altLang="ko-KR" sz="1600" dirty="0"/>
              <a:t>- “</a:t>
            </a:r>
            <a:r>
              <a:rPr lang="ko-KR" altLang="en-US" sz="1600" dirty="0"/>
              <a:t>하단 메뉴 바로가기</a:t>
            </a:r>
            <a:r>
              <a:rPr lang="en-US" altLang="ko-KR" sz="1600" dirty="0"/>
              <a:t>＂</a:t>
            </a:r>
            <a:r>
              <a:rPr lang="ko-KR" altLang="en-US" sz="1600" dirty="0"/>
              <a:t>와 같은 위치 정보 제공은 부적절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r>
              <a:rPr lang="en-US" altLang="ko-KR" sz="1600" b="1" dirty="0"/>
              <a:t>11. </a:t>
            </a:r>
            <a:r>
              <a:rPr lang="ko-KR" altLang="en-US" sz="1600" b="1" dirty="0"/>
              <a:t>제목 제공</a:t>
            </a:r>
            <a:r>
              <a:rPr lang="en-US" altLang="ko-KR" sz="1600" b="1" dirty="0"/>
              <a:t>(&lt;title&gt;)</a:t>
            </a:r>
          </a:p>
          <a:p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페이지 제목을 유추할 수 있는 적절한 제목 제공</a:t>
            </a:r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5323E1-7EBD-47BA-B4C1-BB38746AE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525127"/>
            <a:ext cx="2218793" cy="8824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33B92F8-92E7-4B86-A638-CE733DBB4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69" y="4749822"/>
            <a:ext cx="2932064" cy="901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09D6A4-080A-401C-AEA3-3BFA4C488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5805264"/>
            <a:ext cx="421957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88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F5724-9ADB-4300-A083-8F1431E3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EC1D31-FE9E-4103-B933-ECA997EA011A}"/>
              </a:ext>
            </a:extLst>
          </p:cNvPr>
          <p:cNvSpPr txBox="1"/>
          <p:nvPr/>
        </p:nvSpPr>
        <p:spPr>
          <a:xfrm>
            <a:off x="323528" y="980728"/>
            <a:ext cx="85689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12. </a:t>
            </a:r>
            <a:r>
              <a:rPr lang="ko-KR" altLang="en-US" sz="1600" b="1" dirty="0"/>
              <a:t>팝업</a:t>
            </a:r>
            <a:endParaRPr lang="en-US" altLang="ko-KR" sz="1600" b="1" dirty="0"/>
          </a:p>
          <a:p>
            <a:endParaRPr lang="en-US" altLang="ko-KR" sz="1600" dirty="0"/>
          </a:p>
          <a:p>
            <a:r>
              <a:rPr lang="ko-KR" altLang="en-US" sz="1600" dirty="0"/>
              <a:t>외부 컨트롤 불가능한 팝업만 사용가능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외부 컨트롤 가능한 팝업의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웹접근성의 키보드제어 문제가 발생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팝업을 닫지 않고 컨텐츠를 컨트롤 하는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열려 있는 팝업 때문에 키보드 초점이 가려짐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사용자의 의도 없이 팝업이 뜨면 안됨</a:t>
            </a:r>
            <a:r>
              <a:rPr lang="en-US" altLang="ko-KR" sz="1600" dirty="0"/>
              <a:t>(</a:t>
            </a:r>
            <a:r>
              <a:rPr lang="ko-KR" altLang="en-US" sz="1600" dirty="0"/>
              <a:t>예시</a:t>
            </a:r>
            <a:r>
              <a:rPr lang="en-US" altLang="ko-KR" sz="1600" dirty="0"/>
              <a:t>: </a:t>
            </a:r>
            <a:r>
              <a:rPr lang="ko-KR" altLang="en-US" sz="1600" dirty="0"/>
              <a:t>페이지 진입 시 뜨는 </a:t>
            </a:r>
            <a:r>
              <a:rPr lang="ko-KR" altLang="en-US" sz="1600" dirty="0" err="1"/>
              <a:t>안내팝업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- </a:t>
            </a:r>
            <a:r>
              <a:rPr lang="ko-KR" altLang="en-US" sz="1600" dirty="0"/>
              <a:t>화면 가리는 </a:t>
            </a:r>
            <a:r>
              <a:rPr lang="ko-KR" altLang="en-US" sz="1600" dirty="0" err="1"/>
              <a:t>레이어팝업</a:t>
            </a:r>
            <a:r>
              <a:rPr lang="en-US" altLang="ko-KR" sz="1600" dirty="0"/>
              <a:t>(dim</a:t>
            </a:r>
            <a:r>
              <a:rPr lang="ko-KR" altLang="en-US" sz="1600" dirty="0"/>
              <a:t> 깔림</a:t>
            </a:r>
            <a:r>
              <a:rPr lang="en-US" altLang="ko-KR" sz="1600" dirty="0"/>
              <a:t>,</a:t>
            </a:r>
            <a:r>
              <a:rPr lang="ko-KR" altLang="en-US" sz="1600" dirty="0"/>
              <a:t> 팝업 바깥 콘텐츠 컨트롤 안됨</a:t>
            </a:r>
            <a:r>
              <a:rPr lang="en-US" altLang="ko-KR" sz="1600" dirty="0"/>
              <a:t>)</a:t>
            </a:r>
            <a:r>
              <a:rPr lang="ko-KR" altLang="en-US" sz="1600" dirty="0"/>
              <a:t>은 최상단에 마크업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r>
              <a:rPr lang="en-US" altLang="ko-KR" sz="1600" dirty="0"/>
              <a:t>ARIA</a:t>
            </a:r>
            <a:r>
              <a:rPr lang="ko-KR" altLang="en-US" sz="1600" dirty="0"/>
              <a:t>기능 </a:t>
            </a:r>
            <a:r>
              <a:rPr lang="en-US" altLang="ko-KR" sz="1600" dirty="0"/>
              <a:t>– role=“dialog”, aria-modal=“true”(</a:t>
            </a:r>
            <a:r>
              <a:rPr lang="ko-KR" altLang="en-US" sz="1600" dirty="0" err="1"/>
              <a:t>팝업창</a:t>
            </a:r>
            <a:r>
              <a:rPr lang="ko-KR" altLang="en-US" sz="1600" dirty="0"/>
              <a:t> 이외의 본문 읽지 않음</a:t>
            </a:r>
            <a:r>
              <a:rPr lang="en-US" altLang="ko-KR" sz="1600" dirty="0"/>
              <a:t>)</a:t>
            </a:r>
          </a:p>
          <a:p>
            <a:r>
              <a:rPr lang="en-US" altLang="ko-KR" sz="1400" dirty="0">
                <a:solidFill>
                  <a:schemeClr val="tx2"/>
                </a:solidFill>
              </a:rPr>
              <a:t>*aria-modal(</a:t>
            </a:r>
            <a:r>
              <a:rPr lang="ko-KR" altLang="en-US" sz="1400" dirty="0">
                <a:solidFill>
                  <a:schemeClr val="tx2"/>
                </a:solidFill>
              </a:rPr>
              <a:t>모든 스크린리더에서 지원하는 것은 아니므로 주의필요</a:t>
            </a:r>
            <a:r>
              <a:rPr lang="en-US" altLang="ko-KR" sz="1400" dirty="0">
                <a:solidFill>
                  <a:schemeClr val="tx2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B4C9D-B648-46DD-917E-B55C913734C7}"/>
              </a:ext>
            </a:extLst>
          </p:cNvPr>
          <p:cNvSpPr txBox="1"/>
          <p:nvPr/>
        </p:nvSpPr>
        <p:spPr>
          <a:xfrm>
            <a:off x="1603641" y="5044967"/>
            <a:ext cx="55515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/>
              <a:t>팝업열기 </a:t>
            </a:r>
            <a:r>
              <a:rPr lang="en-US" altLang="ko-KR"/>
              <a:t>-&gt; </a:t>
            </a:r>
            <a:r>
              <a:rPr lang="ko-KR" altLang="en-US" err="1"/>
              <a:t>팝업내부초점이동</a:t>
            </a:r>
            <a:r>
              <a:rPr lang="en-US" altLang="ko-KR"/>
              <a:t>(</a:t>
            </a:r>
            <a:r>
              <a:rPr lang="ko-KR" altLang="en-US"/>
              <a:t>순차적</a:t>
            </a:r>
            <a:r>
              <a:rPr lang="en-US" altLang="ko-KR"/>
              <a:t>) -&gt; </a:t>
            </a:r>
            <a:r>
              <a:rPr lang="ko-KR" altLang="en-US" err="1"/>
              <a:t>팝업닫기</a:t>
            </a:r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313F76-D03C-4D6E-89B7-D2175256F30B}"/>
              </a:ext>
            </a:extLst>
          </p:cNvPr>
          <p:cNvSpPr txBox="1"/>
          <p:nvPr/>
        </p:nvSpPr>
        <p:spPr>
          <a:xfrm>
            <a:off x="1591472" y="596053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외부영역처리</a:t>
            </a:r>
            <a:endParaRPr lang="en-US" altLang="ko-KR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2C09A-9DEA-4AD4-B5A3-71506D1EA194}"/>
              </a:ext>
            </a:extLst>
          </p:cNvPr>
          <p:cNvSpPr txBox="1"/>
          <p:nvPr/>
        </p:nvSpPr>
        <p:spPr>
          <a:xfrm>
            <a:off x="3285004" y="5960531"/>
            <a:ext cx="1863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내부에서만 이동가능</a:t>
            </a:r>
            <a:endParaRPr lang="en-US" altLang="ko-KR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8EE56-6C99-42F8-8D64-6EBC0126020D}"/>
              </a:ext>
            </a:extLst>
          </p:cNvPr>
          <p:cNvSpPr txBox="1"/>
          <p:nvPr/>
        </p:nvSpPr>
        <p:spPr>
          <a:xfrm>
            <a:off x="5498579" y="5852810"/>
            <a:ext cx="2401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/>
              <a:t>팝업영역처리</a:t>
            </a:r>
            <a:endParaRPr lang="en-US" altLang="ko-KR" sz="1400"/>
          </a:p>
          <a:p>
            <a:pPr algn="ctr"/>
            <a:r>
              <a:rPr lang="ko-KR" altLang="en-US" sz="1400"/>
              <a:t>팝업열기버튼으로 초점이동</a:t>
            </a:r>
            <a:endParaRPr lang="en-US" altLang="ko-KR" sz="140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4D426E-943C-471D-9494-69A1E6A109D0}"/>
              </a:ext>
            </a:extLst>
          </p:cNvPr>
          <p:cNvCxnSpPr/>
          <p:nvPr/>
        </p:nvCxnSpPr>
        <p:spPr>
          <a:xfrm flipV="1">
            <a:off x="2193138" y="5502167"/>
            <a:ext cx="0" cy="3258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1C2F6C1-8545-4697-BC93-4E4E546861E6}"/>
              </a:ext>
            </a:extLst>
          </p:cNvPr>
          <p:cNvCxnSpPr/>
          <p:nvPr/>
        </p:nvCxnSpPr>
        <p:spPr>
          <a:xfrm flipV="1">
            <a:off x="4300462" y="5502167"/>
            <a:ext cx="0" cy="3258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C2E5992-695A-4311-AA05-CB93489AF322}"/>
              </a:ext>
            </a:extLst>
          </p:cNvPr>
          <p:cNvCxnSpPr/>
          <p:nvPr/>
        </p:nvCxnSpPr>
        <p:spPr>
          <a:xfrm flipV="1">
            <a:off x="6659081" y="5470640"/>
            <a:ext cx="0" cy="3258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B0679C-DD33-45B7-A035-FEE3B2D8E61D}"/>
              </a:ext>
            </a:extLst>
          </p:cNvPr>
          <p:cNvSpPr txBox="1"/>
          <p:nvPr/>
        </p:nvSpPr>
        <p:spPr>
          <a:xfrm>
            <a:off x="5498579" y="4737190"/>
            <a:ext cx="3424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</a:t>
            </a:r>
            <a:r>
              <a:rPr lang="ko-KR" altLang="en-US" sz="1400" dirty="0"/>
              <a:t>스크립트로 처리</a:t>
            </a:r>
            <a:r>
              <a:rPr lang="en-US" altLang="ko-KR" sz="1400" dirty="0"/>
              <a:t>(aria-hidden, </a:t>
            </a:r>
            <a:r>
              <a:rPr lang="en-US" altLang="ko-KR" sz="1400" dirty="0" err="1"/>
              <a:t>tabindex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50876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1F1B3A3-6A35-49DE-9190-CFC260365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423" y="4293096"/>
            <a:ext cx="3511073" cy="194421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C492E33-ECC1-4053-B67E-6234317E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042C-E2A2-4709-BC75-151091799654}"/>
              </a:ext>
            </a:extLst>
          </p:cNvPr>
          <p:cNvSpPr txBox="1"/>
          <p:nvPr/>
        </p:nvSpPr>
        <p:spPr>
          <a:xfrm>
            <a:off x="395537" y="980728"/>
            <a:ext cx="856895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구현하기 어려운 컴포넌트</a:t>
            </a:r>
            <a:r>
              <a:rPr lang="en-US" altLang="ko-KR" sz="1600" b="1" dirty="0"/>
              <a:t>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1. </a:t>
            </a:r>
            <a:r>
              <a:rPr lang="ko-KR" altLang="en-US" sz="1600" dirty="0"/>
              <a:t>디자인된 </a:t>
            </a:r>
            <a:r>
              <a:rPr lang="ko-KR" altLang="en-US" sz="1600" dirty="0" err="1"/>
              <a:t>셀렉트박스</a:t>
            </a:r>
            <a:r>
              <a:rPr lang="en-US" altLang="ko-KR" sz="1600" dirty="0"/>
              <a:t>(select</a:t>
            </a:r>
            <a:r>
              <a:rPr lang="ko-KR" altLang="en-US" sz="1600" dirty="0"/>
              <a:t>태그가 아닌 </a:t>
            </a:r>
            <a:r>
              <a:rPr lang="en-US" altLang="ko-KR" sz="1600" dirty="0"/>
              <a:t>div</a:t>
            </a:r>
            <a:r>
              <a:rPr lang="ko-KR" altLang="en-US" sz="1600" dirty="0"/>
              <a:t>로 마크업 한 경우</a:t>
            </a:r>
            <a:r>
              <a:rPr lang="en-US" altLang="ko-KR" sz="1600" dirty="0"/>
              <a:t>)</a:t>
            </a:r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웹접근성연구소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답변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</a:p>
          <a:p>
            <a:r>
              <a:rPr lang="ko-KR" altLang="en-US" sz="1600" dirty="0"/>
              <a:t>스크린리더 사용자의 키보드 </a:t>
            </a:r>
            <a:r>
              <a:rPr lang="ko-KR" altLang="en-US" sz="1600" dirty="0" err="1"/>
              <a:t>인터렉션을</a:t>
            </a:r>
            <a:r>
              <a:rPr lang="ko-KR" altLang="en-US" sz="1600" dirty="0"/>
              <a:t> 자바스크립트로 적용하고</a:t>
            </a:r>
            <a:endParaRPr lang="en-US" altLang="ko-KR" sz="1600" dirty="0"/>
          </a:p>
          <a:p>
            <a:r>
              <a:rPr lang="en-US" altLang="ko-KR" sz="1600" dirty="0"/>
              <a:t>WAI-ARIA</a:t>
            </a:r>
            <a:r>
              <a:rPr lang="ko-KR" altLang="en-US" sz="1600" dirty="0"/>
              <a:t>로 현재 </a:t>
            </a:r>
            <a:r>
              <a:rPr lang="ko-KR" altLang="en-US" sz="1600" dirty="0" err="1"/>
              <a:t>셀렉트박스의</a:t>
            </a:r>
            <a:r>
              <a:rPr lang="ko-KR" altLang="en-US" sz="1600" dirty="0"/>
              <a:t> 역할과 상태정보를 제공해 어느정도 구현은 가능</a:t>
            </a:r>
            <a:r>
              <a:rPr lang="en-US" altLang="ko-KR" sz="1600" dirty="0"/>
              <a:t>. </a:t>
            </a:r>
          </a:p>
          <a:p>
            <a:r>
              <a:rPr lang="ko-KR" altLang="en-US" sz="1600" dirty="0"/>
              <a:t>하지만 스크린리더마다 </a:t>
            </a:r>
            <a:r>
              <a:rPr lang="en-US" altLang="ko-KR" sz="1600" dirty="0"/>
              <a:t>ARIA </a:t>
            </a:r>
            <a:r>
              <a:rPr lang="ko-KR" altLang="en-US" sz="1600" dirty="0"/>
              <a:t>지원여부가 달라 한계가 따름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-&gt; </a:t>
            </a:r>
            <a:r>
              <a:rPr lang="ko-KR" altLang="en-US" sz="1600" dirty="0"/>
              <a:t>접근성 준수 어려움</a:t>
            </a:r>
            <a:r>
              <a:rPr lang="en-US" altLang="ko-KR" sz="1600" dirty="0"/>
              <a:t>,</a:t>
            </a:r>
            <a:r>
              <a:rPr lang="ko-KR" altLang="en-US" sz="1600" dirty="0"/>
              <a:t> 기본 브라우저의 </a:t>
            </a:r>
            <a:r>
              <a:rPr lang="ko-KR" altLang="en-US" sz="1600" dirty="0" err="1"/>
              <a:t>셀렉트박스로</a:t>
            </a:r>
            <a:r>
              <a:rPr lang="ko-KR" altLang="en-US" sz="1600" dirty="0"/>
              <a:t> 구현하는 것을 추천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2. </a:t>
            </a:r>
            <a:r>
              <a:rPr lang="ko-KR" altLang="en-US" sz="1600" dirty="0"/>
              <a:t>헤더고정 테이블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보통 헤더고정테이블을 만들기 위해 </a:t>
            </a:r>
            <a:endParaRPr lang="en-US" altLang="ko-KR" sz="1600" dirty="0"/>
          </a:p>
          <a:p>
            <a:r>
              <a:rPr lang="ko-KR" altLang="en-US" sz="1600" dirty="0"/>
              <a:t>테이블을 두개로 분리해 마크업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thead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tbody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웹접근성에서 데이터테이블은 </a:t>
            </a:r>
            <a:r>
              <a:rPr lang="ko-KR" altLang="en-US" sz="1600" dirty="0" err="1"/>
              <a:t>제목셀과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내용셀을</a:t>
            </a:r>
            <a:r>
              <a:rPr lang="ko-KR" altLang="en-US" sz="1600" dirty="0"/>
              <a:t> 짝지어</a:t>
            </a:r>
            <a:endParaRPr lang="en-US" altLang="ko-KR" sz="1600" dirty="0"/>
          </a:p>
          <a:p>
            <a:r>
              <a:rPr lang="ko-KR" altLang="en-US" sz="1600" dirty="0"/>
              <a:t>읽히게 해야 함 </a:t>
            </a:r>
            <a:r>
              <a:rPr lang="en-US" altLang="ko-KR" sz="1600" dirty="0"/>
              <a:t>-&gt; </a:t>
            </a:r>
            <a:r>
              <a:rPr lang="ko-KR" altLang="en-US" sz="1600" dirty="0"/>
              <a:t>현재 마크업으로 불가능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03D11B-37A3-4F14-88DE-0A2332FD0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926660"/>
            <a:ext cx="1515672" cy="12161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77B3F88-5361-4909-97D6-0655C2255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449" y="5733256"/>
            <a:ext cx="1400701" cy="9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67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92E33-ECC1-4053-B67E-6234317ED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웹접근성 마크업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8042C-E2A2-4709-BC75-151091799654}"/>
              </a:ext>
            </a:extLst>
          </p:cNvPr>
          <p:cNvSpPr txBox="1"/>
          <p:nvPr/>
        </p:nvSpPr>
        <p:spPr>
          <a:xfrm>
            <a:off x="395537" y="980728"/>
            <a:ext cx="85689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구현하기 어려운 컴포넌트</a:t>
            </a:r>
            <a:r>
              <a:rPr lang="en-US" altLang="ko-KR" sz="1600" b="1" dirty="0"/>
              <a:t>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3. </a:t>
            </a:r>
            <a:r>
              <a:rPr lang="ko-KR" altLang="en-US" sz="1600" dirty="0"/>
              <a:t>목록 중간에 추가되는 콘텐츠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더보기버튼 클릭 시 현재목록의 중간에 콘텐츠가 추가되는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콘텐츠가 추가된 위치와 추가요소의 접근이 어려움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-&gt; </a:t>
            </a:r>
            <a:r>
              <a:rPr lang="ko-KR" altLang="en-US" sz="1600" dirty="0" err="1"/>
              <a:t>페이지네이션으로</a:t>
            </a:r>
            <a:r>
              <a:rPr lang="ko-KR" altLang="en-US" sz="1600" dirty="0"/>
              <a:t> 제공 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CFB7B4-26F0-4A92-B542-C50C51581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389364"/>
            <a:ext cx="4311869" cy="20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21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828800" y="2372400"/>
            <a:ext cx="3915747" cy="692301"/>
          </a:xfrm>
        </p:spPr>
        <p:txBody>
          <a:bodyPr/>
          <a:lstStyle/>
          <a:p>
            <a:r>
              <a:rPr lang="en-US" altLang="ko-KR"/>
              <a:t>1. </a:t>
            </a:r>
            <a:r>
              <a:rPr lang="ko-KR" altLang="en-US" err="1"/>
              <a:t>웹접근성이란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115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900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 err="1"/>
              <a:t>웹접근성이란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05CC92-00C5-40B2-A6A3-51EA9CF6BFE6}"/>
              </a:ext>
            </a:extLst>
          </p:cNvPr>
          <p:cNvSpPr txBox="1"/>
          <p:nvPr/>
        </p:nvSpPr>
        <p:spPr>
          <a:xfrm>
            <a:off x="467544" y="1124744"/>
            <a:ext cx="367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Web Accessibility </a:t>
            </a:r>
            <a:r>
              <a:rPr lang="ko-KR" altLang="en-US" b="1" err="1"/>
              <a:t>웹접근성이란</a:t>
            </a:r>
            <a:r>
              <a:rPr lang="en-US" altLang="ko-KR" b="1"/>
              <a:t>?</a:t>
            </a:r>
            <a:endParaRPr lang="ko-KR" alt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C44FE-4E04-4669-8208-D327B7A9FF81}"/>
              </a:ext>
            </a:extLst>
          </p:cNvPr>
          <p:cNvSpPr txBox="1"/>
          <p:nvPr/>
        </p:nvSpPr>
        <p:spPr>
          <a:xfrm>
            <a:off x="683568" y="1803070"/>
            <a:ext cx="7445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666666"/>
                </a:solidFill>
                <a:effectLst/>
                <a:latin typeface="+mj-lt"/>
              </a:rPr>
              <a:t>웹 접근성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+mj-lt"/>
              </a:rPr>
              <a:t>(web accessibility)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+mj-lt"/>
              </a:rPr>
              <a:t>은 장애인이나 고령자분들이 웹 사이트에서 제공하는 정보를 비장애인과 동등하게 접근하고 이용 할 수 있도록 보장하는 것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+mj-lt"/>
              </a:rPr>
              <a:t>.</a:t>
            </a:r>
            <a:endParaRPr lang="ko-KR" altLang="en-US" sz="1400" dirty="0">
              <a:latin typeface="+mj-lt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026D885-CCCC-4C7F-BF88-5F376F277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54" y="2678267"/>
            <a:ext cx="7538491" cy="28803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12E34F-7399-4890-AA89-87C54A844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077623"/>
            <a:ext cx="711237" cy="463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3EBB51-9F25-4804-89BC-9AE6414CE6BB}"/>
              </a:ext>
            </a:extLst>
          </p:cNvPr>
          <p:cNvSpPr txBox="1"/>
          <p:nvPr/>
        </p:nvSpPr>
        <p:spPr>
          <a:xfrm>
            <a:off x="7011429" y="1198821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웹접근성품질인증마크</a:t>
            </a:r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A00D6-55CE-4694-8FB7-CC95A051D109}"/>
              </a:ext>
            </a:extLst>
          </p:cNvPr>
          <p:cNvSpPr txBox="1"/>
          <p:nvPr/>
        </p:nvSpPr>
        <p:spPr>
          <a:xfrm>
            <a:off x="4374932" y="6012827"/>
            <a:ext cx="3966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http://www.websoul.co.kr/accessibility/define.asp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946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 err="1"/>
              <a:t>웹접근성이란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A8E01-C8E5-4BC4-999D-06BD6E6AE07D}"/>
              </a:ext>
            </a:extLst>
          </p:cNvPr>
          <p:cNvSpPr txBox="1"/>
          <p:nvPr/>
        </p:nvSpPr>
        <p:spPr>
          <a:xfrm>
            <a:off x="395536" y="980728"/>
            <a:ext cx="3478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웹 </a:t>
            </a:r>
            <a:r>
              <a:rPr lang="ko-KR" altLang="en-US" sz="1600" err="1"/>
              <a:t>브라우징에</a:t>
            </a:r>
            <a:r>
              <a:rPr lang="ko-KR" altLang="en-US" sz="1600"/>
              <a:t> 쓰이는 보조과학기술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5C1B98-0F78-4F6F-A93E-3F7A88B0D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26" y="1484784"/>
            <a:ext cx="7457748" cy="8586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2C0949-EB24-42CD-9CAE-8099BB423B2B}"/>
              </a:ext>
            </a:extLst>
          </p:cNvPr>
          <p:cNvSpPr txBox="1"/>
          <p:nvPr/>
        </p:nvSpPr>
        <p:spPr>
          <a:xfrm>
            <a:off x="434484" y="3053891"/>
            <a:ext cx="3961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※ </a:t>
            </a:r>
            <a:r>
              <a:rPr lang="ko-KR" altLang="en-US" sz="1600"/>
              <a:t>스마트폰별 스크린리더 종류</a:t>
            </a:r>
            <a:r>
              <a:rPr lang="en-US" altLang="ko-KR" sz="1600"/>
              <a:t> </a:t>
            </a:r>
            <a:r>
              <a:rPr lang="ko-KR" altLang="en-US" sz="1600"/>
              <a:t>및 사용법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6B8F5C-982E-4605-BC14-F57A8C16FEB9}"/>
              </a:ext>
            </a:extLst>
          </p:cNvPr>
          <p:cNvSpPr txBox="1"/>
          <p:nvPr/>
        </p:nvSpPr>
        <p:spPr>
          <a:xfrm>
            <a:off x="434484" y="3634832"/>
            <a:ext cx="554190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0">
                <a:solidFill>
                  <a:srgbClr val="0075C8"/>
                </a:solidFill>
                <a:effectLst/>
                <a:latin typeface="AppleSDGothicNeo-Bold"/>
              </a:rPr>
              <a:t>1. Apple iPhone </a:t>
            </a:r>
            <a:r>
              <a:rPr lang="en-US" altLang="ko-KR" sz="1600" b="1" i="0" err="1">
                <a:solidFill>
                  <a:srgbClr val="0075C8"/>
                </a:solidFill>
                <a:effectLst/>
                <a:latin typeface="AppleSDGothicNeo-Bold"/>
              </a:rPr>
              <a:t>VoiceOver</a:t>
            </a:r>
            <a:endParaRPr lang="en-US" altLang="ko-KR" sz="1600" b="1" i="0">
              <a:solidFill>
                <a:srgbClr val="0075C8"/>
              </a:solidFill>
              <a:effectLst/>
              <a:latin typeface="AppleSDGothicNeo-Bold"/>
            </a:endParaRPr>
          </a:p>
          <a:p>
            <a:r>
              <a:rPr lang="en-US" altLang="ko-KR" sz="1600" b="1">
                <a:latin typeface="AppleSDGothicNeo-Bold"/>
              </a:rPr>
              <a:t>-</a:t>
            </a:r>
            <a:r>
              <a:rPr lang="en-US" altLang="ko-KR" sz="1400" b="0" i="0">
                <a:effectLst/>
                <a:latin typeface="Arial" panose="020B0604020202020204" pitchFamily="34" charset="0"/>
              </a:rPr>
              <a:t>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설정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일반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손쉬운 사용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 </a:t>
            </a:r>
            <a:r>
              <a:rPr lang="en-US" altLang="ko-KR" sz="14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VoiceOver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 활성화 가능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r>
              <a:rPr lang="en-US" altLang="ko-KR" sz="1600" b="1">
                <a:solidFill>
                  <a:srgbClr val="0075C8"/>
                </a:solidFill>
                <a:latin typeface="AppleSDGothicNeo-Bold"/>
              </a:rPr>
              <a:t>2. </a:t>
            </a:r>
            <a:r>
              <a:rPr lang="ko-KR" altLang="en-US" sz="1600" b="1" i="0">
                <a:solidFill>
                  <a:srgbClr val="0075C8"/>
                </a:solidFill>
                <a:effectLst/>
                <a:latin typeface="AppleSDGothicNeo-Bold"/>
              </a:rPr>
              <a:t>삼성 갤럭시 </a:t>
            </a:r>
            <a:r>
              <a:rPr lang="en-US" altLang="ko-KR" sz="1600" b="1" i="0" err="1">
                <a:solidFill>
                  <a:srgbClr val="0075C8"/>
                </a:solidFill>
                <a:effectLst/>
                <a:latin typeface="AppleSDGothicNeo-Bold"/>
              </a:rPr>
              <a:t>TalkBack</a:t>
            </a:r>
            <a:endParaRPr lang="ko-KR" altLang="en-US" sz="14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설정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접근성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시각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갤럭시 </a:t>
            </a:r>
            <a:r>
              <a:rPr lang="en-US" altLang="ko-KR" sz="1400" b="0" i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TalkBack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에서 활성화 가능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2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ko-KR" sz="1600"/>
          </a:p>
          <a:p>
            <a:r>
              <a:rPr lang="en-US" altLang="ko-KR" sz="1600" b="1" i="0">
                <a:solidFill>
                  <a:srgbClr val="0075C8"/>
                </a:solidFill>
                <a:effectLst/>
                <a:latin typeface="AppleSDGothicNeo-Bold"/>
              </a:rPr>
              <a:t>3. LG  </a:t>
            </a:r>
            <a:r>
              <a:rPr lang="ko-KR" altLang="en-US" sz="1600" b="1" i="0">
                <a:solidFill>
                  <a:srgbClr val="0075C8"/>
                </a:solidFill>
                <a:effectLst/>
                <a:latin typeface="AppleSDGothicNeo-Bold"/>
              </a:rPr>
              <a:t>안드로이드 </a:t>
            </a:r>
            <a:r>
              <a:rPr lang="en-US" altLang="ko-KR" sz="1600" b="1" i="0" err="1">
                <a:solidFill>
                  <a:srgbClr val="0075C8"/>
                </a:solidFill>
                <a:effectLst/>
                <a:latin typeface="AppleSDGothicNeo-Bold"/>
              </a:rPr>
              <a:t>TalkBack</a:t>
            </a:r>
            <a:endParaRPr lang="en-US" altLang="ko-KR" sz="1600" b="1" i="0">
              <a:solidFill>
                <a:srgbClr val="0075C8"/>
              </a:solidFill>
              <a:effectLst/>
              <a:latin typeface="AppleSDGothicNeo-Bold"/>
            </a:endParaRPr>
          </a:p>
          <a:p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설정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일반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접근성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 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접근성 기능 바로가기 메뉴에서 활성화 가능</a:t>
            </a:r>
            <a:r>
              <a:rPr lang="en-US" altLang="ko-KR" sz="1400" b="0" i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200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0835C-43E3-4595-9D38-28514AA067DD}"/>
              </a:ext>
            </a:extLst>
          </p:cNvPr>
          <p:cNvSpPr txBox="1"/>
          <p:nvPr/>
        </p:nvSpPr>
        <p:spPr>
          <a:xfrm>
            <a:off x="5433277" y="2370993"/>
            <a:ext cx="2867597" cy="27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http://www.wa.or.kr/m1/sub1.asp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9634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828800" y="2372400"/>
            <a:ext cx="5852174" cy="692301"/>
          </a:xfrm>
        </p:spPr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웹접근성 품질인증방법</a:t>
            </a: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523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E92F7-1720-44EC-80E8-CB7DBE59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</a:t>
            </a:r>
            <a:r>
              <a:rPr lang="ko-KR" altLang="en-US" dirty="0"/>
              <a:t> 웹접근성 품질인증방법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AA1017-4498-4230-86AA-791098644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24744"/>
            <a:ext cx="1816193" cy="285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BA908-4FBE-40C2-8C9F-484E60A3E7C6}"/>
              </a:ext>
            </a:extLst>
          </p:cNvPr>
          <p:cNvSpPr txBox="1"/>
          <p:nvPr/>
        </p:nvSpPr>
        <p:spPr>
          <a:xfrm>
            <a:off x="2627784" y="1113737"/>
            <a:ext cx="4841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0" i="0" dirty="0">
                <a:solidFill>
                  <a:srgbClr val="555555"/>
                </a:solidFill>
                <a:effectLst/>
                <a:latin typeface="Lato"/>
              </a:rPr>
              <a:t>웹접근성 및 사용편의성을 평가하고 있는 국내 유일의 단체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547DF-9400-47FF-8696-C3B85D822EEA}"/>
              </a:ext>
            </a:extLst>
          </p:cNvPr>
          <p:cNvSpPr txBox="1"/>
          <p:nvPr/>
        </p:nvSpPr>
        <p:spPr>
          <a:xfrm>
            <a:off x="639968" y="2048100"/>
            <a:ext cx="74888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장애인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,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고령자 등 정보접근약자가 웹 사이트 이용에 불편이 없도록 「국가정보화기본법」 제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32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조의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2 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및 동법 시행규칙 제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3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조의</a:t>
            </a:r>
            <a:r>
              <a:rPr lang="en-US" altLang="ko-KR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3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에 의거 </a:t>
            </a:r>
            <a:r>
              <a:rPr lang="ko-KR" altLang="en-US" sz="1400" b="0" i="0" dirty="0">
                <a:solidFill>
                  <a:srgbClr val="C00000"/>
                </a:solidFill>
                <a:effectLst/>
                <a:latin typeface="Lato"/>
              </a:rPr>
              <a:t>‘국가표준 한국형 웹 콘텐츠 접근성 지침 </a:t>
            </a:r>
            <a:r>
              <a:rPr lang="en-US" altLang="ko-KR" sz="1400" b="0" i="0" dirty="0">
                <a:solidFill>
                  <a:srgbClr val="C00000"/>
                </a:solidFill>
                <a:effectLst/>
                <a:latin typeface="Lato"/>
              </a:rPr>
              <a:t>2.1’</a:t>
            </a:r>
            <a:r>
              <a:rPr lang="ko-KR" altLang="en-US" sz="1400" b="0" i="0" dirty="0">
                <a:solidFill>
                  <a:srgbClr val="C00000"/>
                </a:solidFill>
                <a:effectLst/>
                <a:latin typeface="Lato"/>
              </a:rPr>
              <a:t>을 준수</a:t>
            </a:r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/>
              </a:rPr>
              <a:t>한 웹사이트에 대해 웹 접근성 수준을 인정하고 이를 상징하는 </a:t>
            </a:r>
            <a:r>
              <a:rPr lang="ko-KR" altLang="en-US" sz="1400" b="0" i="0" dirty="0">
                <a:solidFill>
                  <a:srgbClr val="C00000"/>
                </a:solidFill>
                <a:effectLst/>
                <a:latin typeface="Lato"/>
              </a:rPr>
              <a:t>웹 접근성 품질 마크를 부여하는 인증 제도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44BB5-968E-4514-81AE-7762BA89ACE1}"/>
              </a:ext>
            </a:extLst>
          </p:cNvPr>
          <p:cNvSpPr txBox="1"/>
          <p:nvPr/>
        </p:nvSpPr>
        <p:spPr>
          <a:xfrm>
            <a:off x="639968" y="3551494"/>
            <a:ext cx="698620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인증대상 </a:t>
            </a:r>
            <a:r>
              <a:rPr lang="en-US" altLang="ko-KR" sz="1400" dirty="0"/>
              <a:t>–</a:t>
            </a:r>
            <a:r>
              <a:rPr lang="ko-KR" altLang="en-US" sz="1400" dirty="0"/>
              <a:t> 인터넷을 통해 정보통신 서비스를 제공하는 웹사이트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인증 유효기간 </a:t>
            </a:r>
            <a:r>
              <a:rPr lang="en-US" altLang="ko-KR" sz="1400" dirty="0"/>
              <a:t>– 1</a:t>
            </a:r>
            <a:r>
              <a:rPr lang="ko-KR" altLang="en-US" sz="1400" dirty="0"/>
              <a:t>년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심사 기준 </a:t>
            </a:r>
            <a:r>
              <a:rPr lang="en-US" altLang="ko-KR" sz="1400" dirty="0"/>
              <a:t>- </a:t>
            </a:r>
            <a:r>
              <a:rPr lang="ko-KR" altLang="en-US" sz="1400" b="0" i="0" dirty="0">
                <a:effectLst/>
                <a:latin typeface="Lato"/>
              </a:rPr>
              <a:t>국가표준 한국형 웹 콘텐츠 접근성 지침 </a:t>
            </a:r>
            <a:r>
              <a:rPr lang="en-US" altLang="ko-KR" sz="1400" b="0" i="0" dirty="0">
                <a:effectLst/>
                <a:latin typeface="Lato"/>
              </a:rPr>
              <a:t>2.1(KWCAG 2.1)</a:t>
            </a:r>
          </a:p>
          <a:p>
            <a:endParaRPr lang="en-US" altLang="ko-KR" sz="1400" dirty="0">
              <a:latin typeface="Lato"/>
            </a:endParaRPr>
          </a:p>
          <a:p>
            <a:r>
              <a:rPr lang="ko-KR" altLang="en-US" sz="1400" dirty="0">
                <a:latin typeface="Lato"/>
              </a:rPr>
              <a:t>심사 합격 기준 </a:t>
            </a:r>
            <a:r>
              <a:rPr lang="en-US" altLang="ko-KR" sz="1400" dirty="0">
                <a:latin typeface="Lato"/>
              </a:rPr>
              <a:t>– (</a:t>
            </a:r>
            <a:r>
              <a:rPr lang="ko-KR" altLang="en-US" sz="1400" dirty="0">
                <a:latin typeface="Lato"/>
              </a:rPr>
              <a:t>전문가</a:t>
            </a:r>
            <a:r>
              <a:rPr lang="en-US" altLang="ko-KR" sz="1400" dirty="0">
                <a:latin typeface="Lato"/>
              </a:rPr>
              <a:t>) </a:t>
            </a:r>
            <a:r>
              <a:rPr lang="ko-KR" altLang="en-US" sz="1400" b="0" i="0" dirty="0">
                <a:effectLst/>
                <a:latin typeface="Lato"/>
              </a:rPr>
              <a:t>항목별 </a:t>
            </a:r>
            <a:r>
              <a:rPr lang="ko-KR" altLang="en-US" sz="1400" b="0" i="0" dirty="0" err="1">
                <a:effectLst/>
                <a:latin typeface="Lato"/>
              </a:rPr>
              <a:t>준수율</a:t>
            </a:r>
            <a:r>
              <a:rPr lang="ko-KR" altLang="en-US" sz="1400" b="0" i="0" dirty="0">
                <a:effectLst/>
                <a:latin typeface="Lato"/>
              </a:rPr>
              <a:t> </a:t>
            </a:r>
            <a:r>
              <a:rPr lang="en-US" altLang="ko-KR" sz="1400" b="0" i="0" dirty="0">
                <a:effectLst/>
                <a:latin typeface="Lato"/>
              </a:rPr>
              <a:t>: </a:t>
            </a:r>
            <a:r>
              <a:rPr lang="en-US" altLang="ko-KR" sz="1400" b="0" i="0" dirty="0">
                <a:solidFill>
                  <a:schemeClr val="tx2"/>
                </a:solidFill>
                <a:effectLst/>
                <a:latin typeface="Lato"/>
              </a:rPr>
              <a:t>24</a:t>
            </a:r>
            <a:r>
              <a:rPr lang="ko-KR" altLang="en-US" sz="1400" b="0" i="0" dirty="0">
                <a:solidFill>
                  <a:schemeClr val="tx2"/>
                </a:solidFill>
                <a:effectLst/>
                <a:latin typeface="Lato"/>
              </a:rPr>
              <a:t>개의 검사항목 </a:t>
            </a:r>
            <a:r>
              <a:rPr lang="ko-KR" altLang="en-US" sz="1400" b="0" i="0" dirty="0">
                <a:effectLst/>
                <a:latin typeface="Lato"/>
              </a:rPr>
              <a:t>모두 평균 </a:t>
            </a:r>
            <a:r>
              <a:rPr lang="ko-KR" altLang="en-US" sz="1400" b="0" i="0" dirty="0" err="1">
                <a:effectLst/>
                <a:latin typeface="Lato"/>
              </a:rPr>
              <a:t>준수율</a:t>
            </a:r>
            <a:r>
              <a:rPr lang="ko-KR" altLang="en-US" sz="1400" b="0" i="0" dirty="0">
                <a:effectLst/>
                <a:latin typeface="Lato"/>
              </a:rPr>
              <a:t> </a:t>
            </a:r>
            <a:r>
              <a:rPr lang="en-US" altLang="ko-KR" sz="1400" b="0" i="0" dirty="0">
                <a:effectLst/>
                <a:latin typeface="Lato"/>
              </a:rPr>
              <a:t>95%</a:t>
            </a:r>
            <a:r>
              <a:rPr lang="ko-KR" altLang="en-US" sz="1400" b="0" i="0" dirty="0">
                <a:effectLst/>
                <a:latin typeface="Lato"/>
              </a:rPr>
              <a:t>이상</a:t>
            </a:r>
            <a:endParaRPr lang="en-US" altLang="ko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8D808-37B2-440C-B348-542EC2D74D28}"/>
              </a:ext>
            </a:extLst>
          </p:cNvPr>
          <p:cNvSpPr txBox="1"/>
          <p:nvPr/>
        </p:nvSpPr>
        <p:spPr>
          <a:xfrm>
            <a:off x="4123235" y="5744263"/>
            <a:ext cx="4297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http://www.kwacc.or.kr/Accessibility/Certification#web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3529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557BC-1A48-4232-9DD8-BF371B690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웹접근성 품질인증방법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F82A03-1E48-4AB0-BD18-1C755121D897}"/>
              </a:ext>
            </a:extLst>
          </p:cNvPr>
          <p:cNvSpPr txBox="1"/>
          <p:nvPr/>
        </p:nvSpPr>
        <p:spPr>
          <a:xfrm>
            <a:off x="3775147" y="836712"/>
            <a:ext cx="1593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&lt;24</a:t>
            </a:r>
            <a:r>
              <a:rPr lang="ko-KR" altLang="en-US" sz="1400"/>
              <a:t>개 검사항목</a:t>
            </a:r>
            <a:r>
              <a:rPr lang="en-US" altLang="ko-KR" sz="1400"/>
              <a:t>&gt;</a:t>
            </a:r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E5910-8941-4F25-985B-DA47D5F139CC}"/>
              </a:ext>
            </a:extLst>
          </p:cNvPr>
          <p:cNvSpPr txBox="1"/>
          <p:nvPr/>
        </p:nvSpPr>
        <p:spPr>
          <a:xfrm>
            <a:off x="467544" y="1173790"/>
            <a:ext cx="799288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1. </a:t>
            </a:r>
            <a:r>
              <a:rPr lang="ko-KR" altLang="en-US" sz="1400"/>
              <a:t>적절한 대체 텍스트 제공</a:t>
            </a:r>
            <a:endParaRPr lang="en-US" altLang="ko-KR" sz="1400"/>
          </a:p>
          <a:p>
            <a:r>
              <a:rPr lang="en-US" altLang="ko-KR" sz="1400"/>
              <a:t>2. </a:t>
            </a:r>
            <a:r>
              <a:rPr lang="ko-KR" altLang="en-US" sz="1400"/>
              <a:t>자막 제공</a:t>
            </a:r>
            <a:endParaRPr lang="en-US" altLang="ko-KR" sz="1400"/>
          </a:p>
          <a:p>
            <a:r>
              <a:rPr lang="en-US" altLang="ko-KR" sz="1400"/>
              <a:t>3. </a:t>
            </a:r>
            <a:r>
              <a:rPr lang="ko-KR" altLang="en-US" sz="1400"/>
              <a:t>색에 무관한 콘텐츠 인식</a:t>
            </a:r>
            <a:endParaRPr lang="en-US" altLang="ko-KR" sz="1400"/>
          </a:p>
          <a:p>
            <a:r>
              <a:rPr lang="en-US" altLang="ko-KR" sz="1400"/>
              <a:t>4. </a:t>
            </a:r>
            <a:r>
              <a:rPr lang="ko-KR" altLang="en-US" sz="1400"/>
              <a:t>명확한 지시사항 제공</a:t>
            </a:r>
            <a:endParaRPr lang="en-US" altLang="ko-KR" sz="1400"/>
          </a:p>
          <a:p>
            <a:r>
              <a:rPr lang="en-US" altLang="ko-KR" sz="1400"/>
              <a:t>5. </a:t>
            </a:r>
            <a:r>
              <a:rPr lang="ko-KR" altLang="en-US" sz="1400"/>
              <a:t>텍스트 콘텐츠의 명도 대비</a:t>
            </a:r>
            <a:endParaRPr lang="en-US" altLang="ko-KR" sz="1400"/>
          </a:p>
          <a:p>
            <a:r>
              <a:rPr lang="en-US" altLang="ko-KR" sz="1400"/>
              <a:t>6. </a:t>
            </a:r>
            <a:r>
              <a:rPr lang="ko-KR" altLang="en-US" sz="1400"/>
              <a:t>자동재생 금지</a:t>
            </a:r>
            <a:endParaRPr lang="en-US" altLang="ko-KR" sz="1400"/>
          </a:p>
          <a:p>
            <a:r>
              <a:rPr lang="en-US" altLang="ko-KR" sz="1400"/>
              <a:t>7. </a:t>
            </a:r>
            <a:r>
              <a:rPr lang="ko-KR" altLang="en-US" sz="1400"/>
              <a:t>키보드 사용 보장</a:t>
            </a:r>
            <a:endParaRPr lang="en-US" altLang="ko-KR" sz="1400"/>
          </a:p>
          <a:p>
            <a:r>
              <a:rPr lang="en-US" altLang="ko-KR" sz="1400"/>
              <a:t>8-1. </a:t>
            </a:r>
            <a:r>
              <a:rPr lang="ko-KR" altLang="en-US" sz="1400"/>
              <a:t>키보드 사용 보장</a:t>
            </a:r>
            <a:r>
              <a:rPr lang="en-US" altLang="ko-KR" sz="1400"/>
              <a:t>(PC</a:t>
            </a:r>
            <a:r>
              <a:rPr lang="ko-KR" altLang="en-US" sz="1400"/>
              <a:t>웹</a:t>
            </a:r>
            <a:r>
              <a:rPr lang="en-US" altLang="ko-KR" sz="1400"/>
              <a:t>)</a:t>
            </a:r>
          </a:p>
          <a:p>
            <a:r>
              <a:rPr lang="en-US" altLang="ko-KR" sz="1400"/>
              <a:t>8-2. </a:t>
            </a:r>
            <a:r>
              <a:rPr lang="ko-KR" altLang="en-US" sz="1400"/>
              <a:t>누르기 동작 지원</a:t>
            </a:r>
            <a:r>
              <a:rPr lang="en-US" altLang="ko-KR" sz="1400"/>
              <a:t>(</a:t>
            </a:r>
            <a:r>
              <a:rPr lang="ko-KR" altLang="en-US" sz="1400" err="1"/>
              <a:t>모바일웹</a:t>
            </a:r>
            <a:r>
              <a:rPr lang="en-US" altLang="ko-KR" sz="1400"/>
              <a:t>)</a:t>
            </a:r>
          </a:p>
          <a:p>
            <a:r>
              <a:rPr lang="en-US" altLang="ko-KR" sz="1400"/>
              <a:t>9. </a:t>
            </a:r>
            <a:r>
              <a:rPr lang="ko-KR" altLang="en-US" sz="1400"/>
              <a:t>초점 이동</a:t>
            </a:r>
            <a:endParaRPr lang="en-US" altLang="ko-KR" sz="1400"/>
          </a:p>
          <a:p>
            <a:r>
              <a:rPr lang="en-US" altLang="ko-KR" sz="1400"/>
              <a:t>10. </a:t>
            </a:r>
            <a:r>
              <a:rPr lang="ko-KR" altLang="en-US" sz="1400"/>
              <a:t>조작 가능</a:t>
            </a:r>
            <a:endParaRPr lang="en-US" altLang="ko-KR" sz="1400"/>
          </a:p>
          <a:p>
            <a:r>
              <a:rPr lang="en-US" altLang="ko-KR" sz="1400"/>
              <a:t>11. </a:t>
            </a:r>
            <a:r>
              <a:rPr lang="ko-KR" altLang="en-US" sz="1400"/>
              <a:t>응답시간 조절</a:t>
            </a:r>
            <a:endParaRPr lang="en-US" altLang="ko-KR" sz="1400"/>
          </a:p>
          <a:p>
            <a:r>
              <a:rPr lang="en-US" altLang="ko-KR" sz="1400"/>
              <a:t>12. </a:t>
            </a:r>
            <a:r>
              <a:rPr lang="ko-KR" altLang="en-US" sz="1400"/>
              <a:t>정지 기능 제공</a:t>
            </a:r>
            <a:endParaRPr lang="en-US" altLang="ko-KR" sz="1400"/>
          </a:p>
          <a:p>
            <a:r>
              <a:rPr lang="en-US" altLang="ko-KR" sz="1400"/>
              <a:t>13. </a:t>
            </a:r>
            <a:r>
              <a:rPr lang="ko-KR" altLang="en-US" sz="1400"/>
              <a:t>깜빡임과 번쩍임 사용 제한</a:t>
            </a:r>
            <a:endParaRPr lang="en-US" altLang="ko-KR" sz="1400"/>
          </a:p>
          <a:p>
            <a:r>
              <a:rPr lang="en-US" altLang="ko-KR" sz="1400"/>
              <a:t>14. </a:t>
            </a:r>
            <a:r>
              <a:rPr lang="ko-KR" altLang="en-US" sz="1400"/>
              <a:t>반복영역 건너뛰기</a:t>
            </a:r>
            <a:endParaRPr lang="en-US" altLang="ko-KR" sz="1400"/>
          </a:p>
          <a:p>
            <a:r>
              <a:rPr lang="en-US" altLang="ko-KR" sz="1400"/>
              <a:t>15. </a:t>
            </a:r>
            <a:r>
              <a:rPr lang="ko-KR" altLang="en-US" sz="1400"/>
              <a:t>제목 제공</a:t>
            </a:r>
            <a:endParaRPr lang="en-US" altLang="ko-KR" sz="1400"/>
          </a:p>
          <a:p>
            <a:r>
              <a:rPr lang="en-US" altLang="ko-KR" sz="1400"/>
              <a:t>16. </a:t>
            </a:r>
            <a:r>
              <a:rPr lang="ko-KR" altLang="en-US" sz="1400"/>
              <a:t>적절한 링크 텍스트</a:t>
            </a:r>
            <a:endParaRPr lang="en-US" altLang="ko-KR" sz="1400"/>
          </a:p>
          <a:p>
            <a:r>
              <a:rPr lang="en-US" altLang="ko-KR" sz="1400"/>
              <a:t>17. </a:t>
            </a:r>
            <a:r>
              <a:rPr lang="ko-KR" altLang="en-US" sz="1400"/>
              <a:t>기본 언어 표시</a:t>
            </a:r>
            <a:endParaRPr lang="en-US" altLang="ko-KR" sz="1400"/>
          </a:p>
          <a:p>
            <a:r>
              <a:rPr lang="en-US" altLang="ko-KR" sz="1400"/>
              <a:t>18. </a:t>
            </a:r>
            <a:r>
              <a:rPr lang="ko-KR" altLang="en-US" sz="1400"/>
              <a:t>사용자 요구에 따른 실행</a:t>
            </a:r>
            <a:endParaRPr lang="en-US" altLang="ko-KR" sz="1400"/>
          </a:p>
          <a:p>
            <a:r>
              <a:rPr lang="en-US" altLang="ko-KR" sz="1400"/>
              <a:t>19. </a:t>
            </a:r>
            <a:r>
              <a:rPr lang="ko-KR" altLang="en-US" sz="1400"/>
              <a:t>콘텐츠의 선형화</a:t>
            </a:r>
            <a:endParaRPr lang="en-US" altLang="ko-KR" sz="1400"/>
          </a:p>
          <a:p>
            <a:r>
              <a:rPr lang="en-US" altLang="ko-KR" sz="1400"/>
              <a:t>20. </a:t>
            </a:r>
            <a:r>
              <a:rPr lang="ko-KR" altLang="en-US" sz="1400"/>
              <a:t>표의 구성</a:t>
            </a:r>
            <a:endParaRPr lang="en-US" altLang="ko-KR" sz="1400"/>
          </a:p>
          <a:p>
            <a:r>
              <a:rPr lang="en-US" altLang="ko-KR" sz="1400"/>
              <a:t>21. </a:t>
            </a:r>
            <a:r>
              <a:rPr lang="ko-KR" altLang="en-US" sz="1400"/>
              <a:t>레이블 제공</a:t>
            </a:r>
            <a:endParaRPr lang="en-US" altLang="ko-KR" sz="1400"/>
          </a:p>
          <a:p>
            <a:r>
              <a:rPr lang="en-US" altLang="ko-KR" sz="1400"/>
              <a:t>22. </a:t>
            </a:r>
            <a:r>
              <a:rPr lang="ko-KR" altLang="en-US" sz="1400"/>
              <a:t>오류 정정</a:t>
            </a:r>
            <a:endParaRPr lang="en-US" altLang="ko-KR" sz="1400"/>
          </a:p>
          <a:p>
            <a:r>
              <a:rPr lang="en-US" altLang="ko-KR" sz="1400"/>
              <a:t>23. </a:t>
            </a:r>
            <a:r>
              <a:rPr lang="ko-KR" altLang="en-US" sz="1400"/>
              <a:t>마크업 오류 방지</a:t>
            </a:r>
            <a:endParaRPr lang="en-US" altLang="ko-KR" sz="1400"/>
          </a:p>
          <a:p>
            <a:r>
              <a:rPr lang="en-US" altLang="ko-KR" sz="1400"/>
              <a:t>24. </a:t>
            </a:r>
            <a:r>
              <a:rPr lang="ko-KR" altLang="en-US" sz="1400"/>
              <a:t>웹 애플리케이션 접근성 준수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1F54EC-A2C0-4C68-AE78-7E652092F4C3}"/>
              </a:ext>
            </a:extLst>
          </p:cNvPr>
          <p:cNvSpPr txBox="1"/>
          <p:nvPr/>
        </p:nvSpPr>
        <p:spPr>
          <a:xfrm>
            <a:off x="4572000" y="6314601"/>
            <a:ext cx="4297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출처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altLang="ko-KR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http://www.kwacc.or.kr/Accessibility/Certification#web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6208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11ED9B9-51E8-4D1F-BC39-1D3A6367F025}"/>
              </a:ext>
            </a:extLst>
          </p:cNvPr>
          <p:cNvSpPr/>
          <p:nvPr/>
        </p:nvSpPr>
        <p:spPr>
          <a:xfrm>
            <a:off x="611560" y="1412776"/>
            <a:ext cx="7884000" cy="7920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17BE22-BD13-468C-B443-FF9C55F9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2. </a:t>
            </a:r>
            <a:r>
              <a:rPr lang="ko-KR" altLang="en-US"/>
              <a:t>웹접근성 품질인증방법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F2AE9-7D06-4D23-857A-CA2A6DF6A6CA}"/>
              </a:ext>
            </a:extLst>
          </p:cNvPr>
          <p:cNvSpPr txBox="1"/>
          <p:nvPr/>
        </p:nvSpPr>
        <p:spPr>
          <a:xfrm>
            <a:off x="395536" y="980728"/>
            <a:ext cx="6053260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ko-KR" sz="1100"/>
              <a:t>&lt;24</a:t>
            </a:r>
            <a:r>
              <a:rPr lang="ko-KR" altLang="en-US" sz="1100"/>
              <a:t>개 검사항목</a:t>
            </a:r>
            <a:r>
              <a:rPr lang="en-US" altLang="ko-KR" sz="1100"/>
              <a:t>&gt;</a:t>
            </a:r>
            <a:r>
              <a:rPr lang="ko-KR" altLang="en-US" sz="1100"/>
              <a:t>중</a:t>
            </a:r>
            <a:r>
              <a:rPr lang="en-US" altLang="ko-KR" sz="1100"/>
              <a:t> </a:t>
            </a:r>
            <a:r>
              <a:rPr lang="en-US" altLang="ko-KR" sz="1600"/>
              <a:t>5. </a:t>
            </a:r>
            <a:r>
              <a:rPr lang="ko-KR" altLang="en-US" sz="1600"/>
              <a:t>텍스트 콘텐츠의 명도 대비</a:t>
            </a:r>
            <a:r>
              <a:rPr lang="en-US" altLang="ko-KR" sz="1600"/>
              <a:t>(</a:t>
            </a:r>
            <a:r>
              <a:rPr lang="ko-KR" altLang="en-US" sz="1400">
                <a:solidFill>
                  <a:srgbClr val="C00000"/>
                </a:solidFill>
              </a:rPr>
              <a:t>★디자이너 참고 필요</a:t>
            </a:r>
            <a:r>
              <a:rPr lang="en-US" altLang="ko-KR" sz="1600"/>
              <a:t>)</a:t>
            </a:r>
            <a:endParaRPr lang="ko-KR" altLang="en-US" sz="16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458842-5951-4508-ACEC-D76CD9F0F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14" y="1584889"/>
            <a:ext cx="6182940" cy="47639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2E7EF68-999C-4BA5-A200-AA13AFF8FE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8" y="2852935"/>
            <a:ext cx="4978417" cy="22322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30E7AF-212E-4A01-8650-65F1A8F3C031}"/>
              </a:ext>
            </a:extLst>
          </p:cNvPr>
          <p:cNvSpPr txBox="1"/>
          <p:nvPr/>
        </p:nvSpPr>
        <p:spPr>
          <a:xfrm>
            <a:off x="683568" y="2468375"/>
            <a:ext cx="5135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(</a:t>
            </a:r>
            <a:r>
              <a:rPr lang="ko-KR" altLang="en-US" sz="1200"/>
              <a:t>윈도우</a:t>
            </a:r>
            <a:r>
              <a:rPr lang="en-US" altLang="ko-KR" sz="1200"/>
              <a:t>)</a:t>
            </a:r>
            <a:r>
              <a:rPr lang="ko-KR" altLang="en-US" sz="1200"/>
              <a:t> 링크</a:t>
            </a:r>
            <a:r>
              <a:rPr lang="en-US" altLang="ko-KR" sz="1200"/>
              <a:t>: </a:t>
            </a:r>
            <a:r>
              <a:rPr lang="en-US" altLang="ko-KR" sz="1200" b="0" i="0">
                <a:effectLst/>
                <a:latin typeface="Segoe UI" panose="020B0502040204020203" pitchFamily="34" charset="0"/>
                <a:hlinkClick r:id="rId4" tooltip="http://www.kwacc.or.kr/board/datafile/791/detail?page=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http://www.kwacc.or.kr/Board/DataFile/791/Detail?page=1</a:t>
            </a:r>
            <a:endParaRPr lang="en-US" altLang="ko-KR" sz="1200" b="0" i="0">
              <a:effectLst/>
              <a:latin typeface="Segoe UI" panose="020B0502040204020203" pitchFamily="34" charset="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7699EC7-CEAD-4F62-A35C-D81C0D2C0F64}"/>
              </a:ext>
            </a:extLst>
          </p:cNvPr>
          <p:cNvSpPr/>
          <p:nvPr/>
        </p:nvSpPr>
        <p:spPr>
          <a:xfrm rot="5400000">
            <a:off x="5782252" y="2905739"/>
            <a:ext cx="175695" cy="436824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2D29614-C416-4314-B6AC-3F5417565AD8}"/>
              </a:ext>
            </a:extLst>
          </p:cNvPr>
          <p:cNvCxnSpPr>
            <a:cxnSpLocks/>
          </p:cNvCxnSpPr>
          <p:nvPr/>
        </p:nvCxnSpPr>
        <p:spPr>
          <a:xfrm>
            <a:off x="3275856" y="3036303"/>
            <a:ext cx="230425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5BB5DB5-4CB8-450C-8FFB-007C42E7E37C}"/>
              </a:ext>
            </a:extLst>
          </p:cNvPr>
          <p:cNvCxnSpPr>
            <a:cxnSpLocks/>
          </p:cNvCxnSpPr>
          <p:nvPr/>
        </p:nvCxnSpPr>
        <p:spPr>
          <a:xfrm>
            <a:off x="3275856" y="3036303"/>
            <a:ext cx="0" cy="2160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0F4C2DE-E75A-4DE4-B9B0-85EBA51ADB2C}"/>
              </a:ext>
            </a:extLst>
          </p:cNvPr>
          <p:cNvCxnSpPr>
            <a:cxnSpLocks/>
          </p:cNvCxnSpPr>
          <p:nvPr/>
        </p:nvCxnSpPr>
        <p:spPr>
          <a:xfrm>
            <a:off x="5586382" y="3036303"/>
            <a:ext cx="0" cy="2160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DBFCFCE-BD74-4CE2-845B-6935805D3D09}"/>
              </a:ext>
            </a:extLst>
          </p:cNvPr>
          <p:cNvCxnSpPr>
            <a:cxnSpLocks/>
          </p:cNvCxnSpPr>
          <p:nvPr/>
        </p:nvCxnSpPr>
        <p:spPr>
          <a:xfrm>
            <a:off x="3275856" y="3252327"/>
            <a:ext cx="230425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D54A4B-A222-4C6A-A566-8660A62DE49C}"/>
              </a:ext>
            </a:extLst>
          </p:cNvPr>
          <p:cNvSpPr txBox="1"/>
          <p:nvPr/>
        </p:nvSpPr>
        <p:spPr>
          <a:xfrm>
            <a:off x="6088512" y="298565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다운로드 후 검사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F29376-65E3-48C6-9BB9-FB0F5773C33F}"/>
              </a:ext>
            </a:extLst>
          </p:cNvPr>
          <p:cNvSpPr txBox="1"/>
          <p:nvPr/>
        </p:nvSpPr>
        <p:spPr>
          <a:xfrm>
            <a:off x="659656" y="5268572"/>
            <a:ext cx="5188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(</a:t>
            </a:r>
            <a:r>
              <a:rPr lang="ko-KR" altLang="en-US" sz="1200"/>
              <a:t>맥</a:t>
            </a:r>
            <a:r>
              <a:rPr lang="en-US" altLang="ko-KR" sz="1200"/>
              <a:t>)</a:t>
            </a:r>
            <a:r>
              <a:rPr lang="ko-KR" altLang="en-US" sz="1200"/>
              <a:t> 링크</a:t>
            </a:r>
            <a:r>
              <a:rPr lang="en-US" altLang="ko-KR" sz="1200"/>
              <a:t>: </a:t>
            </a:r>
            <a:r>
              <a:rPr lang="en-US" altLang="ko-KR" sz="1200" b="0" i="0">
                <a:effectLst/>
                <a:latin typeface="Segoe UI" panose="020B0502040204020203" pitchFamily="34" charset="0"/>
                <a:hlinkClick r:id="rId5" tooltip="https://github.com/thepaciellogroup/ccae/releases/tag/v3.1.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https://github.com/ThePacielloGroup/CCAe/releases/tag/v3.1.2</a:t>
            </a:r>
            <a:r>
              <a:rPr lang="en-US" altLang="ko-KR" sz="1200" b="0" i="0">
                <a:effectLst/>
                <a:latin typeface="Segoe UI" panose="020B0502040204020203" pitchFamily="34" charset="0"/>
              </a:rPr>
              <a:t> 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C4C1FD8-0CD2-4C97-95F2-0530E3F74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8" y="5656239"/>
            <a:ext cx="6223320" cy="457223"/>
          </a:xfrm>
          <a:prstGeom prst="rect">
            <a:avLst/>
          </a:prstGeom>
        </p:spPr>
      </p:pic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C1456AF3-E41B-463B-BDAB-73A2EFA64B79}"/>
              </a:ext>
            </a:extLst>
          </p:cNvPr>
          <p:cNvSpPr/>
          <p:nvPr/>
        </p:nvSpPr>
        <p:spPr>
          <a:xfrm rot="5400000">
            <a:off x="7166325" y="5809780"/>
            <a:ext cx="175695" cy="436824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A195FD-B56F-436E-9AE1-9C2327E125B3}"/>
              </a:ext>
            </a:extLst>
          </p:cNvPr>
          <p:cNvSpPr txBox="1"/>
          <p:nvPr/>
        </p:nvSpPr>
        <p:spPr>
          <a:xfrm>
            <a:off x="7472585" y="5889693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solidFill>
                  <a:schemeClr val="accent6">
                    <a:lumMod val="75000"/>
                  </a:schemeClr>
                </a:solidFill>
              </a:rPr>
              <a:t>다운로드 후 검사</a:t>
            </a:r>
            <a:endParaRPr lang="ko-KR" altLang="en-US" sz="140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161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ce8d172-1d66-4659-adba-0aeba11fdbd7">
      <Terms xmlns="http://schemas.microsoft.com/office/infopath/2007/PartnerControls"/>
    </lcf76f155ced4ddcb4097134ff3c332f>
    <TaxCatchAll xmlns="d4916876-1dee-49b3-b5cb-5b34dbf4154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ADE010AD3663048854DF3E5A60220C9" ma:contentTypeVersion="11" ma:contentTypeDescription="새 문서를 만듭니다." ma:contentTypeScope="" ma:versionID="686431206d5c8c4830da23fa220f3621">
  <xsd:schema xmlns:xsd="http://www.w3.org/2001/XMLSchema" xmlns:xs="http://www.w3.org/2001/XMLSchema" xmlns:p="http://schemas.microsoft.com/office/2006/metadata/properties" xmlns:ns2="ece8d172-1d66-4659-adba-0aeba11fdbd7" xmlns:ns3="d4916876-1dee-49b3-b5cb-5b34dbf41540" targetNamespace="http://schemas.microsoft.com/office/2006/metadata/properties" ma:root="true" ma:fieldsID="fdb4d8425d7dd61dee85087119040e1b" ns2:_="" ns3:_="">
    <xsd:import namespace="ece8d172-1d66-4659-adba-0aeba11fdbd7"/>
    <xsd:import namespace="d4916876-1dee-49b3-b5cb-5b34dbf4154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e8d172-1d66-4659-adba-0aeba11fdb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cb4e1444-df1a-4277-a0be-50038246d9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916876-1dee-49b3-b5cb-5b34dbf41540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fc54ba4-1d89-4909-9538-b114dadf8756}" ma:internalName="TaxCatchAll" ma:showField="CatchAllData" ma:web="d4916876-1dee-49b3-b5cb-5b34dbf4154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23E63A-9333-4FE4-9F17-EDE83577407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D16D18F-9865-44C9-AC89-948B0D2C5101}"/>
</file>

<file path=customXml/itemProps3.xml><?xml version="1.0" encoding="utf-8"?>
<ds:datastoreItem xmlns:ds="http://schemas.openxmlformats.org/officeDocument/2006/customXml" ds:itemID="{3067D3F6-0369-44BC-8EBB-4C37D75965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2489</TotalTime>
  <Words>2199</Words>
  <Application>Microsoft Office PowerPoint</Application>
  <PresentationFormat>화면 슬라이드 쇼(4:3)</PresentationFormat>
  <Paragraphs>381</Paragraphs>
  <Slides>30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AppleSDGothicNeo-Bold</vt:lpstr>
      <vt:lpstr>KakaoOTF</vt:lpstr>
      <vt:lpstr>Lato</vt:lpstr>
      <vt:lpstr>Nanum Square</vt:lpstr>
      <vt:lpstr>Ubuntu Condensed</vt:lpstr>
      <vt:lpstr>나눔고딕</vt:lpstr>
      <vt:lpstr>나눔고딕</vt:lpstr>
      <vt:lpstr>나눔고딕 ExtraBold</vt:lpstr>
      <vt:lpstr>맑은 고딕</vt:lpstr>
      <vt:lpstr>맑은 고딕</vt:lpstr>
      <vt:lpstr>Arial</vt:lpstr>
      <vt:lpstr>Calibri</vt:lpstr>
      <vt:lpstr>Segoe UI</vt:lpstr>
      <vt:lpstr>Office 테마</vt:lpstr>
      <vt:lpstr>웹접근성</vt:lpstr>
      <vt:lpstr>PowerPoint 프레젠테이션</vt:lpstr>
      <vt:lpstr>1. 웹접근성이란?</vt:lpstr>
      <vt:lpstr>1. 웹접근성이란?</vt:lpstr>
      <vt:lpstr>1. 웹접근성이란?</vt:lpstr>
      <vt:lpstr>2. 웹접근성 품질인증방법</vt:lpstr>
      <vt:lpstr>2. 웹접근성 품질인증방법</vt:lpstr>
      <vt:lpstr>2. 웹접근성 품질인증방법</vt:lpstr>
      <vt:lpstr>2. 웹접근성 품질인증방법</vt:lpstr>
      <vt:lpstr>2. 웹접근성 품질인증방법</vt:lpstr>
      <vt:lpstr>2. 웹접근성 품질인증방법</vt:lpstr>
      <vt:lpstr>2. 웹접근성 품질인증방법</vt:lpstr>
      <vt:lpstr>3. WAI-ARIA</vt:lpstr>
      <vt:lpstr>3. WAI-ARIA</vt:lpstr>
      <vt:lpstr>3. WAI-ARIA</vt:lpstr>
      <vt:lpstr>3. WAI-ARIA</vt:lpstr>
      <vt:lpstr>3. WAI-ARIA</vt:lpstr>
      <vt:lpstr>4. 웹접근성 마크업</vt:lpstr>
      <vt:lpstr>4. 웹접근성 마크업</vt:lpstr>
      <vt:lpstr>4. 웹접근성 마크업</vt:lpstr>
      <vt:lpstr>4. 웹접근성 마크업</vt:lpstr>
      <vt:lpstr>4. 웹접근성 마크업</vt:lpstr>
      <vt:lpstr>4. 웹접근성 마크업</vt:lpstr>
      <vt:lpstr>4. 웹접근성 마크업</vt:lpstr>
      <vt:lpstr>4. 웹접근성 마크업</vt:lpstr>
      <vt:lpstr>4. 웹접근성 마크업</vt:lpstr>
      <vt:lpstr>4. 웹접근성 마크업</vt:lpstr>
      <vt:lpstr>4. 웹접근성 마크업</vt:lpstr>
      <vt:lpstr>4. 웹접근성 마크업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서이준</cp:lastModifiedBy>
  <cp:revision>1</cp:revision>
  <dcterms:created xsi:type="dcterms:W3CDTF">2019-01-17T07:45:32Z</dcterms:created>
  <dcterms:modified xsi:type="dcterms:W3CDTF">2021-03-17T05:12:53Z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0x0101003397B3811688BC46A7A2AEE92CC46DE6</vt:lpwstr>
  </property>
</Properties>
</file>